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8" r:id="rId1"/>
  </p:sldMasterIdLst>
  <p:notesMasterIdLst>
    <p:notesMasterId r:id="rId27"/>
  </p:notesMasterIdLst>
  <p:sldIdLst>
    <p:sldId id="276" r:id="rId2"/>
    <p:sldId id="269" r:id="rId3"/>
    <p:sldId id="299" r:id="rId4"/>
    <p:sldId id="272" r:id="rId5"/>
    <p:sldId id="275" r:id="rId6"/>
    <p:sldId id="300" r:id="rId7"/>
    <p:sldId id="277" r:id="rId8"/>
    <p:sldId id="278" r:id="rId9"/>
    <p:sldId id="273" r:id="rId10"/>
    <p:sldId id="279" r:id="rId11"/>
    <p:sldId id="280" r:id="rId12"/>
    <p:sldId id="291" r:id="rId13"/>
    <p:sldId id="281" r:id="rId14"/>
    <p:sldId id="282" r:id="rId15"/>
    <p:sldId id="283" r:id="rId16"/>
    <p:sldId id="292" r:id="rId17"/>
    <p:sldId id="284" r:id="rId18"/>
    <p:sldId id="285" r:id="rId19"/>
    <p:sldId id="293" r:id="rId20"/>
    <p:sldId id="294" r:id="rId21"/>
    <p:sldId id="301" r:id="rId22"/>
    <p:sldId id="295" r:id="rId23"/>
    <p:sldId id="296" r:id="rId24"/>
    <p:sldId id="297" r:id="rId25"/>
    <p:sldId id="298" r:id="rId26"/>
  </p:sldIdLst>
  <p:sldSz cx="12192000" cy="6858000"/>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FBF6F"/>
    <a:srgbClr val="9FC783"/>
    <a:srgbClr val="B3D39D"/>
    <a:srgbClr val="BED9AB"/>
    <a:srgbClr val="E27A7A"/>
    <a:srgbClr val="E7F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309" autoAdjust="0"/>
    <p:restoredTop sz="55236" autoAdjust="0"/>
  </p:normalViewPr>
  <p:slideViewPr>
    <p:cSldViewPr snapToGrid="0">
      <p:cViewPr varScale="1">
        <p:scale>
          <a:sx n="64" d="100"/>
          <a:sy n="64" d="100"/>
        </p:scale>
        <p:origin x="2778"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F15C962-FA1C-420F-A54C-C5B3645CCBA9}" type="doc">
      <dgm:prSet loTypeId="urn:microsoft.com/office/officeart/2005/8/layout/default" loCatId="list" qsTypeId="urn:microsoft.com/office/officeart/2005/8/quickstyle/simple5" qsCatId="simple" csTypeId="urn:microsoft.com/office/officeart/2005/8/colors/colorful4" csCatId="colorful" phldr="1"/>
      <dgm:spPr/>
      <dgm:t>
        <a:bodyPr/>
        <a:lstStyle/>
        <a:p>
          <a:endParaRPr lang="en-US"/>
        </a:p>
      </dgm:t>
    </dgm:pt>
    <dgm:pt modelId="{49F5F168-6B28-45A7-90E1-C4FAD464393D}">
      <dgm:prSet phldrT="[Text]" custT="1"/>
      <dgm:spPr/>
      <dgm:t>
        <a:bodyPr/>
        <a:lstStyle/>
        <a:p>
          <a:r>
            <a:rPr lang="es-VE" sz="2800" noProof="0" dirty="0" smtClean="0">
              <a:solidFill>
                <a:schemeClr val="bg1"/>
              </a:solidFill>
            </a:rPr>
            <a:t>Integración</a:t>
          </a:r>
          <a:endParaRPr lang="es-VE" sz="2800" noProof="0" dirty="0">
            <a:solidFill>
              <a:schemeClr val="bg1"/>
            </a:solidFill>
          </a:endParaRPr>
        </a:p>
      </dgm:t>
    </dgm:pt>
    <dgm:pt modelId="{A4F1C5CB-D12D-4368-961D-A03D1A27136A}" type="parTrans" cxnId="{5F75D907-E943-49E1-95A1-DF24A52C3F12}">
      <dgm:prSet/>
      <dgm:spPr/>
      <dgm:t>
        <a:bodyPr/>
        <a:lstStyle/>
        <a:p>
          <a:endParaRPr lang="en-US"/>
        </a:p>
      </dgm:t>
    </dgm:pt>
    <dgm:pt modelId="{1985351A-32FF-4AF5-AD89-BEB0ED9661D6}" type="sibTrans" cxnId="{5F75D907-E943-49E1-95A1-DF24A52C3F12}">
      <dgm:prSet/>
      <dgm:spPr/>
      <dgm:t>
        <a:bodyPr/>
        <a:lstStyle/>
        <a:p>
          <a:endParaRPr lang="en-US"/>
        </a:p>
      </dgm:t>
    </dgm:pt>
    <dgm:pt modelId="{3CDF5814-E6FE-46B0-ACE0-413D44937FBA}">
      <dgm:prSet phldrT="[Text]" custT="1"/>
      <dgm:spPr/>
      <dgm:t>
        <a:bodyPr/>
        <a:lstStyle/>
        <a:p>
          <a:r>
            <a:rPr lang="en-US" sz="2800" dirty="0" smtClean="0">
              <a:solidFill>
                <a:schemeClr val="bg1"/>
              </a:solidFill>
            </a:rPr>
            <a:t>Flexible</a:t>
          </a:r>
          <a:endParaRPr lang="en-US" sz="2800" dirty="0">
            <a:solidFill>
              <a:schemeClr val="bg1"/>
            </a:solidFill>
          </a:endParaRPr>
        </a:p>
      </dgm:t>
    </dgm:pt>
    <dgm:pt modelId="{0703CC6D-9AA0-4008-85E5-F92B4E78F2EB}" type="parTrans" cxnId="{77B1DCE5-28B7-4C1B-80B7-70E5F038CB92}">
      <dgm:prSet/>
      <dgm:spPr/>
      <dgm:t>
        <a:bodyPr/>
        <a:lstStyle/>
        <a:p>
          <a:endParaRPr lang="en-US"/>
        </a:p>
      </dgm:t>
    </dgm:pt>
    <dgm:pt modelId="{8CB28245-28D1-403E-B134-D6C909CB3BBF}" type="sibTrans" cxnId="{77B1DCE5-28B7-4C1B-80B7-70E5F038CB92}">
      <dgm:prSet/>
      <dgm:spPr/>
      <dgm:t>
        <a:bodyPr/>
        <a:lstStyle/>
        <a:p>
          <a:endParaRPr lang="en-US"/>
        </a:p>
      </dgm:t>
    </dgm:pt>
    <dgm:pt modelId="{2ED382E2-F17A-4591-9AA9-C0DDD2154D46}">
      <dgm:prSet phldrT="[Text]" custT="1"/>
      <dgm:spPr/>
      <dgm:t>
        <a:bodyPr/>
        <a:lstStyle/>
        <a:p>
          <a:r>
            <a:rPr lang="en-US" sz="2800" dirty="0" err="1" smtClean="0"/>
            <a:t>Eficiente</a:t>
          </a:r>
          <a:endParaRPr lang="en-US" sz="2800" dirty="0"/>
        </a:p>
      </dgm:t>
    </dgm:pt>
    <dgm:pt modelId="{9C756FF7-3237-4C29-B720-5E74C5E2F8DC}" type="parTrans" cxnId="{C8A9C1AC-8DC4-4A7B-ABF0-B559349DC6A3}">
      <dgm:prSet/>
      <dgm:spPr/>
      <dgm:t>
        <a:bodyPr/>
        <a:lstStyle/>
        <a:p>
          <a:endParaRPr lang="en-US"/>
        </a:p>
      </dgm:t>
    </dgm:pt>
    <dgm:pt modelId="{82E56E50-8FB3-47C3-8B92-0AFA1AB83BC9}" type="sibTrans" cxnId="{C8A9C1AC-8DC4-4A7B-ABF0-B559349DC6A3}">
      <dgm:prSet/>
      <dgm:spPr/>
      <dgm:t>
        <a:bodyPr/>
        <a:lstStyle/>
        <a:p>
          <a:endParaRPr lang="en-US"/>
        </a:p>
      </dgm:t>
    </dgm:pt>
    <dgm:pt modelId="{D0E4B713-4C9D-42DF-9552-E22E657C6545}">
      <dgm:prSet custT="1"/>
      <dgm:spPr/>
      <dgm:t>
        <a:bodyPr/>
        <a:lstStyle/>
        <a:p>
          <a:r>
            <a:rPr lang="es-VE" sz="1600" noProof="0" dirty="0" smtClean="0">
              <a:solidFill>
                <a:schemeClr val="bg1"/>
              </a:solidFill>
            </a:rPr>
            <a:t>Simplificación y Unificación.</a:t>
          </a:r>
          <a:endParaRPr lang="es-VE" sz="1600" noProof="0" dirty="0">
            <a:solidFill>
              <a:schemeClr val="bg1"/>
            </a:solidFill>
          </a:endParaRPr>
        </a:p>
      </dgm:t>
    </dgm:pt>
    <dgm:pt modelId="{3DB04663-F492-48F8-8FD3-D77BBD9EFBFF}" type="parTrans" cxnId="{39E48D18-6385-4B00-AD9F-07D69D4BD1AA}">
      <dgm:prSet/>
      <dgm:spPr/>
      <dgm:t>
        <a:bodyPr/>
        <a:lstStyle/>
        <a:p>
          <a:endParaRPr lang="en-US"/>
        </a:p>
      </dgm:t>
    </dgm:pt>
    <dgm:pt modelId="{82879E20-3F75-4D0D-B922-B8C0B0CC2FF7}" type="sibTrans" cxnId="{39E48D18-6385-4B00-AD9F-07D69D4BD1AA}">
      <dgm:prSet/>
      <dgm:spPr/>
      <dgm:t>
        <a:bodyPr/>
        <a:lstStyle/>
        <a:p>
          <a:endParaRPr lang="en-US"/>
        </a:p>
      </dgm:t>
    </dgm:pt>
    <dgm:pt modelId="{4FBF3B4D-9538-4860-9411-92F2A1224425}">
      <dgm:prSet custT="1"/>
      <dgm:spPr/>
      <dgm:t>
        <a:bodyPr/>
        <a:lstStyle/>
        <a:p>
          <a:r>
            <a:rPr lang="en-US" sz="1800" dirty="0" err="1" smtClean="0"/>
            <a:t>Costo-efectivo</a:t>
          </a:r>
          <a:r>
            <a:rPr lang="en-US" sz="1800" dirty="0" smtClean="0"/>
            <a:t>:</a:t>
          </a:r>
          <a:endParaRPr lang="en-US" sz="1800" dirty="0"/>
        </a:p>
      </dgm:t>
    </dgm:pt>
    <dgm:pt modelId="{7E3C6210-D997-451D-AEB3-C63986C372E6}" type="parTrans" cxnId="{96ED40F3-9C75-406E-90FE-9DDC171D2472}">
      <dgm:prSet/>
      <dgm:spPr/>
      <dgm:t>
        <a:bodyPr/>
        <a:lstStyle/>
        <a:p>
          <a:endParaRPr lang="en-US"/>
        </a:p>
      </dgm:t>
    </dgm:pt>
    <dgm:pt modelId="{DFE23218-36AB-4EC4-AC2A-8EBB8DFCCB84}" type="sibTrans" cxnId="{96ED40F3-9C75-406E-90FE-9DDC171D2472}">
      <dgm:prSet/>
      <dgm:spPr/>
      <dgm:t>
        <a:bodyPr/>
        <a:lstStyle/>
        <a:p>
          <a:endParaRPr lang="en-US"/>
        </a:p>
      </dgm:t>
    </dgm:pt>
    <dgm:pt modelId="{857C6EB7-9E82-4243-A9F0-98919B468A23}">
      <dgm:prSet custT="1"/>
      <dgm:spPr/>
      <dgm:t>
        <a:bodyPr/>
        <a:lstStyle/>
        <a:p>
          <a:r>
            <a:rPr lang="en-US" sz="1800" dirty="0" err="1" smtClean="0"/>
            <a:t>Uso</a:t>
          </a:r>
          <a:r>
            <a:rPr lang="en-US" sz="1800" dirty="0" smtClean="0"/>
            <a:t> del Hardware.</a:t>
          </a:r>
          <a:endParaRPr lang="en-US" sz="1800" dirty="0"/>
        </a:p>
      </dgm:t>
    </dgm:pt>
    <dgm:pt modelId="{65C8C566-48C7-4178-BAB0-A8D84B101302}" type="parTrans" cxnId="{3B91794B-9913-48EA-8C43-53AD8BAD9982}">
      <dgm:prSet/>
      <dgm:spPr/>
      <dgm:t>
        <a:bodyPr/>
        <a:lstStyle/>
        <a:p>
          <a:endParaRPr lang="en-US"/>
        </a:p>
      </dgm:t>
    </dgm:pt>
    <dgm:pt modelId="{A937B43D-7053-4B7F-BB7C-5F6D7118437E}" type="sibTrans" cxnId="{3B91794B-9913-48EA-8C43-53AD8BAD9982}">
      <dgm:prSet/>
      <dgm:spPr/>
      <dgm:t>
        <a:bodyPr/>
        <a:lstStyle/>
        <a:p>
          <a:endParaRPr lang="en-US"/>
        </a:p>
      </dgm:t>
    </dgm:pt>
    <dgm:pt modelId="{038E28FF-B20E-4E03-97F2-D9A8F3D35E8E}">
      <dgm:prSet custT="1"/>
      <dgm:spPr/>
      <dgm:t>
        <a:bodyPr/>
        <a:lstStyle/>
        <a:p>
          <a:r>
            <a:rPr lang="en-US" sz="1800" dirty="0" smtClean="0"/>
            <a:t>No </a:t>
          </a:r>
          <a:r>
            <a:rPr lang="en-US" sz="1800" dirty="0" err="1" smtClean="0"/>
            <a:t>sistemas</a:t>
          </a:r>
          <a:r>
            <a:rPr lang="en-US" sz="1800" dirty="0" smtClean="0"/>
            <a:t> idle. </a:t>
          </a:r>
          <a:endParaRPr lang="en-US" sz="1800" dirty="0"/>
        </a:p>
      </dgm:t>
    </dgm:pt>
    <dgm:pt modelId="{AA495E84-D392-4588-BB55-04A617C58F84}" type="parTrans" cxnId="{EF09E65C-139F-41E1-949E-F90B59647461}">
      <dgm:prSet/>
      <dgm:spPr/>
      <dgm:t>
        <a:bodyPr/>
        <a:lstStyle/>
        <a:p>
          <a:endParaRPr lang="en-US"/>
        </a:p>
      </dgm:t>
    </dgm:pt>
    <dgm:pt modelId="{EFE9783C-6BBF-4064-9DDB-0B51346F325A}" type="sibTrans" cxnId="{EF09E65C-139F-41E1-949E-F90B59647461}">
      <dgm:prSet/>
      <dgm:spPr/>
      <dgm:t>
        <a:bodyPr/>
        <a:lstStyle/>
        <a:p>
          <a:endParaRPr lang="en-US"/>
        </a:p>
      </dgm:t>
    </dgm:pt>
    <dgm:pt modelId="{ED15D58A-8BA5-4D9E-8BE9-7061A3BD8B92}">
      <dgm:prSet custT="1"/>
      <dgm:spPr/>
      <dgm:t>
        <a:bodyPr/>
        <a:lstStyle/>
        <a:p>
          <a:r>
            <a:rPr lang="en-US" sz="1800" dirty="0" err="1" smtClean="0"/>
            <a:t>Mejora</a:t>
          </a:r>
          <a:r>
            <a:rPr lang="en-US" sz="1800" dirty="0" smtClean="0"/>
            <a:t> de la </a:t>
          </a:r>
          <a:r>
            <a:rPr lang="en-US" sz="1800" dirty="0" err="1" smtClean="0"/>
            <a:t>efeciencia</a:t>
          </a:r>
          <a:r>
            <a:rPr lang="en-US" sz="1800" dirty="0" smtClean="0"/>
            <a:t> IT.</a:t>
          </a:r>
          <a:endParaRPr lang="en-US" sz="1800" dirty="0"/>
        </a:p>
      </dgm:t>
    </dgm:pt>
    <dgm:pt modelId="{502A72F0-AC73-417C-B97B-490165742C38}" type="parTrans" cxnId="{BC034062-6B34-4799-B463-5FC97EE64DA2}">
      <dgm:prSet/>
      <dgm:spPr/>
      <dgm:t>
        <a:bodyPr/>
        <a:lstStyle/>
        <a:p>
          <a:endParaRPr lang="en-US"/>
        </a:p>
      </dgm:t>
    </dgm:pt>
    <dgm:pt modelId="{6DCF2607-DC36-4C44-8297-2CD9A6716BD7}" type="sibTrans" cxnId="{BC034062-6B34-4799-B463-5FC97EE64DA2}">
      <dgm:prSet/>
      <dgm:spPr/>
      <dgm:t>
        <a:bodyPr/>
        <a:lstStyle/>
        <a:p>
          <a:endParaRPr lang="en-US"/>
        </a:p>
      </dgm:t>
    </dgm:pt>
    <dgm:pt modelId="{183AD29A-EEEE-4F06-8661-BCF02795CC0C}">
      <dgm:prSet custT="1"/>
      <dgm:spPr/>
      <dgm:t>
        <a:bodyPr/>
        <a:lstStyle/>
        <a:p>
          <a:r>
            <a:rPr lang="es-VE" sz="1600" noProof="0" dirty="0" smtClean="0">
              <a:solidFill>
                <a:schemeClr val="bg1"/>
              </a:solidFill>
            </a:rPr>
            <a:t>Failover de la aplicación usando un Nombre Lógico.</a:t>
          </a:r>
          <a:endParaRPr lang="es-VE" sz="1600" noProof="0" dirty="0">
            <a:solidFill>
              <a:schemeClr val="bg1"/>
            </a:solidFill>
          </a:endParaRPr>
        </a:p>
      </dgm:t>
    </dgm:pt>
    <dgm:pt modelId="{74DC7B16-29B4-46FC-AF60-A59612249EB3}" type="parTrans" cxnId="{2B213AA7-5973-404F-839D-31D858814FDE}">
      <dgm:prSet/>
      <dgm:spPr/>
      <dgm:t>
        <a:bodyPr/>
        <a:lstStyle/>
        <a:p>
          <a:endParaRPr lang="es-VE"/>
        </a:p>
      </dgm:t>
    </dgm:pt>
    <dgm:pt modelId="{CB1F7A39-ED0F-4762-8CB1-18E35E9CC2E2}" type="sibTrans" cxnId="{2B213AA7-5973-404F-839D-31D858814FDE}">
      <dgm:prSet/>
      <dgm:spPr/>
      <dgm:t>
        <a:bodyPr/>
        <a:lstStyle/>
        <a:p>
          <a:endParaRPr lang="es-VE"/>
        </a:p>
      </dgm:t>
    </dgm:pt>
    <dgm:pt modelId="{97A05B66-8D55-400F-8E7D-8C522FDCA967}">
      <dgm:prSet custT="1"/>
      <dgm:spPr/>
      <dgm:t>
        <a:bodyPr/>
        <a:lstStyle/>
        <a:p>
          <a:r>
            <a:rPr lang="es-VE" sz="1600" noProof="0" dirty="0" err="1" smtClean="0">
              <a:solidFill>
                <a:schemeClr val="bg1"/>
              </a:solidFill>
            </a:rPr>
            <a:t>Wizard</a:t>
          </a:r>
          <a:r>
            <a:rPr lang="es-VE" sz="1600" noProof="0" dirty="0" smtClean="0">
              <a:solidFill>
                <a:schemeClr val="bg1"/>
              </a:solidFill>
            </a:rPr>
            <a:t> de Configuración.</a:t>
          </a:r>
        </a:p>
      </dgm:t>
    </dgm:pt>
    <dgm:pt modelId="{28681B3E-3081-4ECD-91ED-18764D7843C7}" type="parTrans" cxnId="{3E712CEF-FAC2-464E-98A2-3EB7030F2B3B}">
      <dgm:prSet/>
      <dgm:spPr/>
      <dgm:t>
        <a:bodyPr/>
        <a:lstStyle/>
        <a:p>
          <a:endParaRPr lang="es-VE"/>
        </a:p>
      </dgm:t>
    </dgm:pt>
    <dgm:pt modelId="{2B517915-6A0D-4A93-BD97-D07A72EC6F9F}" type="sibTrans" cxnId="{3E712CEF-FAC2-464E-98A2-3EB7030F2B3B}">
      <dgm:prSet/>
      <dgm:spPr/>
      <dgm:t>
        <a:bodyPr/>
        <a:lstStyle/>
        <a:p>
          <a:endParaRPr lang="es-VE"/>
        </a:p>
      </dgm:t>
    </dgm:pt>
    <dgm:pt modelId="{A7FFF4D8-F656-472F-BA86-16B928BE552F}">
      <dgm:prSet custT="1"/>
      <dgm:spPr/>
      <dgm:t>
        <a:bodyPr/>
        <a:lstStyle/>
        <a:p>
          <a:r>
            <a:rPr lang="es-VE" sz="1600" noProof="0" dirty="0" err="1" smtClean="0">
              <a:solidFill>
                <a:schemeClr val="bg1"/>
              </a:solidFill>
            </a:rPr>
            <a:t>Dashboard</a:t>
          </a:r>
          <a:endParaRPr lang="es-VE" sz="1600" noProof="0" dirty="0" smtClean="0">
            <a:solidFill>
              <a:schemeClr val="bg1"/>
            </a:solidFill>
          </a:endParaRPr>
        </a:p>
      </dgm:t>
    </dgm:pt>
    <dgm:pt modelId="{DF76C473-44D3-437E-84BB-455D042C60B9}" type="parTrans" cxnId="{9CF8236B-ECF5-4764-9CB0-57465C24F5CE}">
      <dgm:prSet/>
      <dgm:spPr/>
      <dgm:t>
        <a:bodyPr/>
        <a:lstStyle/>
        <a:p>
          <a:endParaRPr lang="es-VE"/>
        </a:p>
      </dgm:t>
    </dgm:pt>
    <dgm:pt modelId="{3711A02B-963F-4A90-9503-D43448729CEC}" type="sibTrans" cxnId="{9CF8236B-ECF5-4764-9CB0-57465C24F5CE}">
      <dgm:prSet/>
      <dgm:spPr/>
      <dgm:t>
        <a:bodyPr/>
        <a:lstStyle/>
        <a:p>
          <a:endParaRPr lang="es-VE"/>
        </a:p>
      </dgm:t>
    </dgm:pt>
    <dgm:pt modelId="{35A1D188-DC91-4308-B145-4AF8D270913D}">
      <dgm:prSet custT="1"/>
      <dgm:spPr/>
      <dgm:t>
        <a:bodyPr/>
        <a:lstStyle/>
        <a:p>
          <a:r>
            <a:rPr lang="es-VE" sz="1600" noProof="0" dirty="0" smtClean="0">
              <a:solidFill>
                <a:schemeClr val="bg1"/>
              </a:solidFill>
            </a:rPr>
            <a:t>Integración con </a:t>
          </a:r>
          <a:r>
            <a:rPr lang="es-VE" sz="1600" noProof="0" dirty="0" err="1" smtClean="0">
              <a:solidFill>
                <a:schemeClr val="bg1"/>
              </a:solidFill>
            </a:rPr>
            <a:t>System</a:t>
          </a:r>
          <a:r>
            <a:rPr lang="es-VE" sz="1600" noProof="0" dirty="0" smtClean="0">
              <a:solidFill>
                <a:schemeClr val="bg1"/>
              </a:solidFill>
            </a:rPr>
            <a:t> Center.</a:t>
          </a:r>
        </a:p>
      </dgm:t>
    </dgm:pt>
    <dgm:pt modelId="{8B43C2CD-F6DF-4BA1-9799-74B5C000A3BF}" type="parTrans" cxnId="{7B6CD5D6-A755-4F8E-A8CB-BE8D04231B56}">
      <dgm:prSet/>
      <dgm:spPr/>
      <dgm:t>
        <a:bodyPr/>
        <a:lstStyle/>
        <a:p>
          <a:endParaRPr lang="es-VE"/>
        </a:p>
      </dgm:t>
    </dgm:pt>
    <dgm:pt modelId="{EE1027A6-3129-4E11-AD71-7BDD4FB7C94E}" type="sibTrans" cxnId="{7B6CD5D6-A755-4F8E-A8CB-BE8D04231B56}">
      <dgm:prSet/>
      <dgm:spPr/>
      <dgm:t>
        <a:bodyPr/>
        <a:lstStyle/>
        <a:p>
          <a:endParaRPr lang="es-VE"/>
        </a:p>
      </dgm:t>
    </dgm:pt>
    <dgm:pt modelId="{06FCD716-6921-4CA5-A567-9AF011DD73AF}">
      <dgm:prSet custT="1"/>
      <dgm:spPr/>
      <dgm:t>
        <a:bodyPr/>
        <a:lstStyle/>
        <a:p>
          <a:r>
            <a:rPr lang="es-VE" sz="1600" noProof="0" dirty="0" smtClean="0">
              <a:solidFill>
                <a:schemeClr val="bg1"/>
              </a:solidFill>
            </a:rPr>
            <a:t>Rica infraestructura de diagnostico.</a:t>
          </a:r>
        </a:p>
      </dgm:t>
    </dgm:pt>
    <dgm:pt modelId="{739E3FF8-9B79-4F96-9684-00E2C5E4361C}" type="parTrans" cxnId="{A5ABD705-BDB9-43D3-AD78-4B1DEDE10E33}">
      <dgm:prSet/>
      <dgm:spPr/>
      <dgm:t>
        <a:bodyPr/>
        <a:lstStyle/>
        <a:p>
          <a:endParaRPr lang="es-VE"/>
        </a:p>
      </dgm:t>
    </dgm:pt>
    <dgm:pt modelId="{C070ED12-5FBE-457B-8578-05A922A6783B}" type="sibTrans" cxnId="{A5ABD705-BDB9-43D3-AD78-4B1DEDE10E33}">
      <dgm:prSet/>
      <dgm:spPr/>
      <dgm:t>
        <a:bodyPr/>
        <a:lstStyle/>
        <a:p>
          <a:endParaRPr lang="es-VE"/>
        </a:p>
      </dgm:t>
    </dgm:pt>
    <dgm:pt modelId="{0BEB9A8B-1458-47F3-8FF6-7982BFFAA58D}">
      <dgm:prSet custT="1"/>
      <dgm:spPr/>
      <dgm:t>
        <a:bodyPr/>
        <a:lstStyle/>
        <a:p>
          <a:r>
            <a:rPr lang="es-VE" sz="1600" noProof="0" dirty="0" smtClean="0">
              <a:solidFill>
                <a:schemeClr val="bg1"/>
              </a:solidFill>
            </a:rPr>
            <a:t>Fácil de Implementar y manejar.</a:t>
          </a:r>
          <a:endParaRPr lang="es-VE" sz="1600" noProof="0" dirty="0">
            <a:solidFill>
              <a:schemeClr val="bg1"/>
            </a:solidFill>
          </a:endParaRPr>
        </a:p>
      </dgm:t>
    </dgm:pt>
    <dgm:pt modelId="{321ADA88-800C-47F0-91BF-41CC11D28803}" type="parTrans" cxnId="{16BBA71D-04BE-4298-8FB7-7FE910F16A14}">
      <dgm:prSet/>
      <dgm:spPr/>
      <dgm:t>
        <a:bodyPr/>
        <a:lstStyle/>
        <a:p>
          <a:endParaRPr lang="es-VE"/>
        </a:p>
      </dgm:t>
    </dgm:pt>
    <dgm:pt modelId="{850BA4E7-5D06-446B-8763-C3C8AC5C0451}" type="sibTrans" cxnId="{16BBA71D-04BE-4298-8FB7-7FE910F16A14}">
      <dgm:prSet/>
      <dgm:spPr/>
      <dgm:t>
        <a:bodyPr/>
        <a:lstStyle/>
        <a:p>
          <a:endParaRPr lang="es-VE"/>
        </a:p>
      </dgm:t>
    </dgm:pt>
    <dgm:pt modelId="{A00EB64D-CB02-42F3-8832-7F3D0B503AD4}">
      <dgm:prSet custT="1"/>
      <dgm:spPr/>
      <dgm:t>
        <a:bodyPr/>
        <a:lstStyle/>
        <a:p>
          <a:r>
            <a:rPr lang="en-US" sz="1400" dirty="0" smtClean="0">
              <a:solidFill>
                <a:schemeClr val="bg1"/>
              </a:solidFill>
            </a:rPr>
            <a:t>Failover de multiples bases de </a:t>
          </a:r>
          <a:r>
            <a:rPr lang="en-US" sz="1400" dirty="0" err="1" smtClean="0">
              <a:solidFill>
                <a:schemeClr val="bg1"/>
              </a:solidFill>
            </a:rPr>
            <a:t>datos</a:t>
          </a:r>
          <a:r>
            <a:rPr lang="en-US" sz="1400" dirty="0" smtClean="0">
              <a:solidFill>
                <a:schemeClr val="bg1"/>
              </a:solidFill>
            </a:rPr>
            <a:t>.</a:t>
          </a:r>
          <a:endParaRPr lang="en-US" sz="1400" dirty="0">
            <a:solidFill>
              <a:schemeClr val="bg1"/>
            </a:solidFill>
          </a:endParaRPr>
        </a:p>
      </dgm:t>
    </dgm:pt>
    <dgm:pt modelId="{7CCB6F11-826E-461F-9A03-859C0B308088}" type="parTrans" cxnId="{39A15E5D-E5A2-4630-B691-95AAB670E9B1}">
      <dgm:prSet/>
      <dgm:spPr/>
      <dgm:t>
        <a:bodyPr/>
        <a:lstStyle/>
        <a:p>
          <a:endParaRPr lang="es-VE"/>
        </a:p>
      </dgm:t>
    </dgm:pt>
    <dgm:pt modelId="{4BE9AE0E-3333-474A-8497-32861D19B4EB}" type="sibTrans" cxnId="{39A15E5D-E5A2-4630-B691-95AAB670E9B1}">
      <dgm:prSet/>
      <dgm:spPr/>
      <dgm:t>
        <a:bodyPr/>
        <a:lstStyle/>
        <a:p>
          <a:endParaRPr lang="es-VE"/>
        </a:p>
      </dgm:t>
    </dgm:pt>
    <dgm:pt modelId="{38A2DD1F-6561-48A1-BF58-30BC2D6FFD71}">
      <dgm:prSet custT="1"/>
      <dgm:spPr/>
      <dgm:t>
        <a:bodyPr/>
        <a:lstStyle/>
        <a:p>
          <a:r>
            <a:rPr lang="en-US" sz="1400" dirty="0" smtClean="0">
              <a:solidFill>
                <a:schemeClr val="bg1"/>
              </a:solidFill>
            </a:rPr>
            <a:t>Multiples </a:t>
          </a:r>
          <a:r>
            <a:rPr lang="en-US" sz="1400" dirty="0" err="1" smtClean="0">
              <a:solidFill>
                <a:schemeClr val="bg1"/>
              </a:solidFill>
            </a:rPr>
            <a:t>Secundarios</a:t>
          </a:r>
          <a:r>
            <a:rPr lang="en-US" sz="1400" dirty="0" smtClean="0">
              <a:solidFill>
                <a:schemeClr val="bg1"/>
              </a:solidFill>
            </a:rPr>
            <a:t>:</a:t>
          </a:r>
        </a:p>
      </dgm:t>
    </dgm:pt>
    <dgm:pt modelId="{BA7A1997-981D-483D-99ED-8E99BB0A84EB}" type="parTrans" cxnId="{BBEB91AF-08AB-4D10-8FBF-AF9AA9177502}">
      <dgm:prSet/>
      <dgm:spPr/>
      <dgm:t>
        <a:bodyPr/>
        <a:lstStyle/>
        <a:p>
          <a:endParaRPr lang="es-VE"/>
        </a:p>
      </dgm:t>
    </dgm:pt>
    <dgm:pt modelId="{4EA392B9-8F5C-4389-AFF0-ED0BD247B31B}" type="sibTrans" cxnId="{BBEB91AF-08AB-4D10-8FBF-AF9AA9177502}">
      <dgm:prSet/>
      <dgm:spPr/>
      <dgm:t>
        <a:bodyPr/>
        <a:lstStyle/>
        <a:p>
          <a:endParaRPr lang="es-VE"/>
        </a:p>
      </dgm:t>
    </dgm:pt>
    <dgm:pt modelId="{44299A4F-E828-4D35-BE2A-B26A6D6399AB}">
      <dgm:prSet custT="1"/>
      <dgm:spPr/>
      <dgm:t>
        <a:bodyPr/>
        <a:lstStyle/>
        <a:p>
          <a:r>
            <a:rPr lang="en-US" sz="1400" dirty="0" smtClean="0">
              <a:solidFill>
                <a:schemeClr val="bg1"/>
              </a:solidFill>
            </a:rPr>
            <a:t>2 </a:t>
          </a:r>
          <a:r>
            <a:rPr lang="en-US" sz="1400" dirty="0" err="1" smtClean="0">
              <a:solidFill>
                <a:schemeClr val="bg1"/>
              </a:solidFill>
            </a:rPr>
            <a:t>secundarios</a:t>
          </a:r>
          <a:r>
            <a:rPr lang="en-US" sz="1400" dirty="0" smtClean="0">
              <a:solidFill>
                <a:schemeClr val="bg1"/>
              </a:solidFill>
            </a:rPr>
            <a:t> </a:t>
          </a:r>
          <a:r>
            <a:rPr lang="en-US" sz="1400" dirty="0" err="1" smtClean="0">
              <a:solidFill>
                <a:schemeClr val="bg1"/>
              </a:solidFill>
            </a:rPr>
            <a:t>sincronos</a:t>
          </a:r>
          <a:r>
            <a:rPr lang="en-US" sz="1400" dirty="0" smtClean="0">
              <a:solidFill>
                <a:schemeClr val="bg1"/>
              </a:solidFill>
            </a:rPr>
            <a:t>.</a:t>
          </a:r>
        </a:p>
      </dgm:t>
    </dgm:pt>
    <dgm:pt modelId="{8A6266BA-FA1E-4C1B-86F6-0E2BFC6827E7}" type="parTrans" cxnId="{09D43F6D-6D98-4004-AB52-BCBCEAC5E656}">
      <dgm:prSet/>
      <dgm:spPr/>
      <dgm:t>
        <a:bodyPr/>
        <a:lstStyle/>
        <a:p>
          <a:endParaRPr lang="es-VE"/>
        </a:p>
      </dgm:t>
    </dgm:pt>
    <dgm:pt modelId="{8C535510-EE82-4809-A61A-393190F3FE79}" type="sibTrans" cxnId="{09D43F6D-6D98-4004-AB52-BCBCEAC5E656}">
      <dgm:prSet/>
      <dgm:spPr/>
      <dgm:t>
        <a:bodyPr/>
        <a:lstStyle/>
        <a:p>
          <a:endParaRPr lang="es-VE"/>
        </a:p>
      </dgm:t>
    </dgm:pt>
    <dgm:pt modelId="{62856C96-0117-49D3-888B-8CB97A5636AD}">
      <dgm:prSet custT="1"/>
      <dgm:spPr/>
      <dgm:t>
        <a:bodyPr/>
        <a:lstStyle/>
        <a:p>
          <a:r>
            <a:rPr lang="en-US" sz="1400" dirty="0" smtClean="0">
              <a:solidFill>
                <a:schemeClr val="bg1"/>
              </a:solidFill>
            </a:rPr>
            <a:t>1 par para failover automatic.</a:t>
          </a:r>
        </a:p>
      </dgm:t>
    </dgm:pt>
    <dgm:pt modelId="{A41094FE-FFF3-4625-9084-3680E185ADE3}" type="parTrans" cxnId="{90FD82AB-299A-4F77-A0EB-40F465EA51AC}">
      <dgm:prSet/>
      <dgm:spPr/>
      <dgm:t>
        <a:bodyPr/>
        <a:lstStyle/>
        <a:p>
          <a:endParaRPr lang="es-VE"/>
        </a:p>
      </dgm:t>
    </dgm:pt>
    <dgm:pt modelId="{496287D3-9ECC-416B-AFDF-D67B5412260C}" type="sibTrans" cxnId="{90FD82AB-299A-4F77-A0EB-40F465EA51AC}">
      <dgm:prSet/>
      <dgm:spPr/>
      <dgm:t>
        <a:bodyPr/>
        <a:lstStyle/>
        <a:p>
          <a:endParaRPr lang="es-VE"/>
        </a:p>
      </dgm:t>
    </dgm:pt>
    <dgm:pt modelId="{CBF75119-96DB-4453-BDC1-A12BCD093903}">
      <dgm:prSet custT="1"/>
      <dgm:spPr/>
      <dgm:t>
        <a:bodyPr/>
        <a:lstStyle/>
        <a:p>
          <a:r>
            <a:rPr lang="en-US" sz="1400" dirty="0" err="1" smtClean="0">
              <a:solidFill>
                <a:schemeClr val="bg1"/>
              </a:solidFill>
            </a:rPr>
            <a:t>Movimiento</a:t>
          </a:r>
          <a:r>
            <a:rPr lang="en-US" sz="1400" dirty="0" smtClean="0">
              <a:solidFill>
                <a:schemeClr val="bg1"/>
              </a:solidFill>
            </a:rPr>
            <a:t> de data </a:t>
          </a:r>
          <a:r>
            <a:rPr lang="en-US" sz="1400" dirty="0" err="1" smtClean="0">
              <a:solidFill>
                <a:schemeClr val="bg1"/>
              </a:solidFill>
            </a:rPr>
            <a:t>Sincronos</a:t>
          </a:r>
          <a:r>
            <a:rPr lang="en-US" sz="1400" dirty="0" smtClean="0">
              <a:solidFill>
                <a:schemeClr val="bg1"/>
              </a:solidFill>
            </a:rPr>
            <a:t> y </a:t>
          </a:r>
          <a:r>
            <a:rPr lang="en-US" sz="1400" dirty="0" err="1" smtClean="0">
              <a:solidFill>
                <a:schemeClr val="bg1"/>
              </a:solidFill>
            </a:rPr>
            <a:t>asincronos</a:t>
          </a:r>
          <a:r>
            <a:rPr lang="en-US" sz="1400" dirty="0" smtClean="0">
              <a:solidFill>
                <a:schemeClr val="bg1"/>
              </a:solidFill>
            </a:rPr>
            <a:t>.</a:t>
          </a:r>
        </a:p>
      </dgm:t>
    </dgm:pt>
    <dgm:pt modelId="{001D5098-6AAD-4AD9-B691-08B26B824B78}" type="parTrans" cxnId="{668FE971-51FD-4236-A1A5-D6D283680C56}">
      <dgm:prSet/>
      <dgm:spPr/>
      <dgm:t>
        <a:bodyPr/>
        <a:lstStyle/>
        <a:p>
          <a:endParaRPr lang="es-VE"/>
        </a:p>
      </dgm:t>
    </dgm:pt>
    <dgm:pt modelId="{CFF3B4C8-F789-48C8-8836-3CC9F0C68EAC}" type="sibTrans" cxnId="{668FE971-51FD-4236-A1A5-D6D283680C56}">
      <dgm:prSet/>
      <dgm:spPr/>
      <dgm:t>
        <a:bodyPr/>
        <a:lstStyle/>
        <a:p>
          <a:endParaRPr lang="es-VE"/>
        </a:p>
      </dgm:t>
    </dgm:pt>
    <dgm:pt modelId="{F681A9DE-75B6-4ED3-882C-CF37CF6316A0}">
      <dgm:prSet custT="1"/>
      <dgm:spPr/>
      <dgm:t>
        <a:bodyPr/>
        <a:lstStyle/>
        <a:p>
          <a:r>
            <a:rPr lang="en-US" sz="1400" dirty="0" smtClean="0">
              <a:solidFill>
                <a:schemeClr val="bg1"/>
              </a:solidFill>
            </a:rPr>
            <a:t>Failover automatic y manual.</a:t>
          </a:r>
        </a:p>
      </dgm:t>
    </dgm:pt>
    <dgm:pt modelId="{CDF04340-A499-48ED-B59D-C810D4A30B00}" type="parTrans" cxnId="{6DDC69B4-F05D-4B91-B433-9560DFACCE7C}">
      <dgm:prSet/>
      <dgm:spPr/>
      <dgm:t>
        <a:bodyPr/>
        <a:lstStyle/>
        <a:p>
          <a:endParaRPr lang="es-VE"/>
        </a:p>
      </dgm:t>
    </dgm:pt>
    <dgm:pt modelId="{A52B7706-365F-4599-B7FE-EFCC500CBE95}" type="sibTrans" cxnId="{6DDC69B4-F05D-4B91-B433-9560DFACCE7C}">
      <dgm:prSet/>
      <dgm:spPr/>
      <dgm:t>
        <a:bodyPr/>
        <a:lstStyle/>
        <a:p>
          <a:endParaRPr lang="es-VE"/>
        </a:p>
      </dgm:t>
    </dgm:pt>
    <dgm:pt modelId="{75E0A4CD-98CC-4251-A398-BAA01A59D651}">
      <dgm:prSet custT="1"/>
      <dgm:spPr/>
      <dgm:t>
        <a:bodyPr/>
        <a:lstStyle/>
        <a:p>
          <a:r>
            <a:rPr lang="en-US" sz="1400" dirty="0" err="1" smtClean="0">
              <a:solidFill>
                <a:schemeClr val="bg1"/>
              </a:solidFill>
            </a:rPr>
            <a:t>Politica</a:t>
          </a:r>
          <a:r>
            <a:rPr lang="en-US" sz="1400" dirty="0" smtClean="0">
              <a:solidFill>
                <a:schemeClr val="bg1"/>
              </a:solidFill>
            </a:rPr>
            <a:t> de Failover Flexible.</a:t>
          </a:r>
        </a:p>
      </dgm:t>
    </dgm:pt>
    <dgm:pt modelId="{A2D859AC-1547-4145-BE4B-A59AD3A63C1C}" type="parTrans" cxnId="{C29A1339-7231-4BAD-9F0D-2604F9BD7A1E}">
      <dgm:prSet/>
      <dgm:spPr/>
      <dgm:t>
        <a:bodyPr/>
        <a:lstStyle/>
        <a:p>
          <a:endParaRPr lang="es-VE"/>
        </a:p>
      </dgm:t>
    </dgm:pt>
    <dgm:pt modelId="{CBAA04B8-BF19-48E4-AFF4-DEFB92B0DC60}" type="sibTrans" cxnId="{C29A1339-7231-4BAD-9F0D-2604F9BD7A1E}">
      <dgm:prSet/>
      <dgm:spPr/>
      <dgm:t>
        <a:bodyPr/>
        <a:lstStyle/>
        <a:p>
          <a:endParaRPr lang="es-VE"/>
        </a:p>
      </dgm:t>
    </dgm:pt>
    <dgm:pt modelId="{FF5AFE25-BD10-45EC-87B7-118E739EE8DA}">
      <dgm:prSet custT="1"/>
      <dgm:spPr/>
      <dgm:t>
        <a:bodyPr/>
        <a:lstStyle/>
        <a:p>
          <a:r>
            <a:rPr lang="en-US" sz="1400" dirty="0" err="1" smtClean="0">
              <a:solidFill>
                <a:schemeClr val="bg1"/>
              </a:solidFill>
            </a:rPr>
            <a:t>Reparacion</a:t>
          </a:r>
          <a:r>
            <a:rPr lang="en-US" sz="1400" dirty="0" smtClean="0">
              <a:solidFill>
                <a:schemeClr val="bg1"/>
              </a:solidFill>
            </a:rPr>
            <a:t> </a:t>
          </a:r>
          <a:r>
            <a:rPr lang="en-US" sz="1400" dirty="0" err="1" smtClean="0">
              <a:solidFill>
                <a:schemeClr val="bg1"/>
              </a:solidFill>
            </a:rPr>
            <a:t>Automatica</a:t>
          </a:r>
          <a:r>
            <a:rPr lang="en-US" sz="1400" dirty="0" smtClean="0">
              <a:solidFill>
                <a:schemeClr val="bg1"/>
              </a:solidFill>
            </a:rPr>
            <a:t> de </a:t>
          </a:r>
          <a:r>
            <a:rPr lang="en-US" sz="1400" dirty="0" err="1" smtClean="0">
              <a:solidFill>
                <a:schemeClr val="bg1"/>
              </a:solidFill>
            </a:rPr>
            <a:t>Paginas</a:t>
          </a:r>
          <a:r>
            <a:rPr lang="en-US" sz="1400" dirty="0" smtClean="0">
              <a:solidFill>
                <a:schemeClr val="bg1"/>
              </a:solidFill>
            </a:rPr>
            <a:t>.</a:t>
          </a:r>
          <a:endParaRPr lang="en-US" sz="1400" dirty="0">
            <a:solidFill>
              <a:schemeClr val="bg1"/>
            </a:solidFill>
          </a:endParaRPr>
        </a:p>
      </dgm:t>
    </dgm:pt>
    <dgm:pt modelId="{A465F585-917A-4C3B-8CA2-0179B88359BC}" type="parTrans" cxnId="{087682D4-CF9B-49E3-8E1B-61ABEB93D463}">
      <dgm:prSet/>
      <dgm:spPr/>
      <dgm:t>
        <a:bodyPr/>
        <a:lstStyle/>
        <a:p>
          <a:endParaRPr lang="es-VE"/>
        </a:p>
      </dgm:t>
    </dgm:pt>
    <dgm:pt modelId="{BB6CA505-77EF-4E92-B3D5-C92632CD11C6}" type="sibTrans" cxnId="{087682D4-CF9B-49E3-8E1B-61ABEB93D463}">
      <dgm:prSet/>
      <dgm:spPr/>
      <dgm:t>
        <a:bodyPr/>
        <a:lstStyle/>
        <a:p>
          <a:endParaRPr lang="es-VE"/>
        </a:p>
      </dgm:t>
    </dgm:pt>
    <dgm:pt modelId="{87BFD31D-2344-4D0F-9D9A-E2C89432014A}">
      <dgm:prSet custT="1"/>
      <dgm:spPr/>
      <dgm:t>
        <a:bodyPr/>
        <a:lstStyle/>
        <a:p>
          <a:r>
            <a:rPr lang="en-US" sz="1400" dirty="0" smtClean="0">
              <a:solidFill>
                <a:schemeClr val="bg1"/>
              </a:solidFill>
            </a:rPr>
            <a:t>Total de 4 </a:t>
          </a:r>
          <a:r>
            <a:rPr lang="en-US" sz="1400" dirty="0" err="1" smtClean="0">
              <a:solidFill>
                <a:schemeClr val="bg1"/>
              </a:solidFill>
            </a:rPr>
            <a:t>secundarios</a:t>
          </a:r>
          <a:r>
            <a:rPr lang="en-US" sz="1400" dirty="0" smtClean="0">
              <a:solidFill>
                <a:schemeClr val="bg1"/>
              </a:solidFill>
            </a:rPr>
            <a:t>:</a:t>
          </a:r>
        </a:p>
      </dgm:t>
    </dgm:pt>
    <dgm:pt modelId="{038212F0-1840-4D71-81B7-BDC913B01ECB}" type="parTrans" cxnId="{B940EF47-CBB5-4E6B-BE68-BAFB6A479B92}">
      <dgm:prSet/>
      <dgm:spPr/>
      <dgm:t>
        <a:bodyPr/>
        <a:lstStyle/>
        <a:p>
          <a:endParaRPr lang="es-VE"/>
        </a:p>
      </dgm:t>
    </dgm:pt>
    <dgm:pt modelId="{BF1B2BAF-048C-46F3-9022-EA53DB19C5EC}" type="sibTrans" cxnId="{B940EF47-CBB5-4E6B-BE68-BAFB6A479B92}">
      <dgm:prSet/>
      <dgm:spPr/>
      <dgm:t>
        <a:bodyPr/>
        <a:lstStyle/>
        <a:p>
          <a:endParaRPr lang="es-VE"/>
        </a:p>
      </dgm:t>
    </dgm:pt>
    <dgm:pt modelId="{6C0CE645-44C9-444D-BCC3-D433655437BB}">
      <dgm:prSet custT="1"/>
      <dgm:spPr/>
      <dgm:t>
        <a:bodyPr/>
        <a:lstStyle/>
        <a:p>
          <a:r>
            <a:rPr lang="en-US" sz="1400" dirty="0" err="1" smtClean="0">
              <a:solidFill>
                <a:schemeClr val="bg1"/>
              </a:solidFill>
            </a:rPr>
            <a:t>Compresion</a:t>
          </a:r>
          <a:r>
            <a:rPr lang="en-US" sz="1400" dirty="0" smtClean="0">
              <a:solidFill>
                <a:schemeClr val="bg1"/>
              </a:solidFill>
            </a:rPr>
            <a:t> y </a:t>
          </a:r>
          <a:r>
            <a:rPr lang="en-US" sz="1400" dirty="0" err="1" smtClean="0">
              <a:solidFill>
                <a:schemeClr val="bg1"/>
              </a:solidFill>
            </a:rPr>
            <a:t>Encriptacion</a:t>
          </a:r>
          <a:r>
            <a:rPr lang="en-US" sz="1400" dirty="0" smtClean="0">
              <a:solidFill>
                <a:schemeClr val="bg1"/>
              </a:solidFill>
            </a:rPr>
            <a:t> </a:t>
          </a:r>
          <a:r>
            <a:rPr lang="en-US" sz="1400" dirty="0" err="1" smtClean="0">
              <a:solidFill>
                <a:schemeClr val="bg1"/>
              </a:solidFill>
            </a:rPr>
            <a:t>innata</a:t>
          </a:r>
          <a:r>
            <a:rPr lang="en-US" sz="1400" dirty="0" smtClean="0">
              <a:solidFill>
                <a:schemeClr val="bg1"/>
              </a:solidFill>
            </a:rPr>
            <a:t>.</a:t>
          </a:r>
        </a:p>
      </dgm:t>
    </dgm:pt>
    <dgm:pt modelId="{CE12866E-06CA-498F-BA61-9D9D9D8B7EB0}" type="parTrans" cxnId="{E6A6240A-14A4-4EB8-A2BE-3B5D9FAF9562}">
      <dgm:prSet/>
      <dgm:spPr/>
      <dgm:t>
        <a:bodyPr/>
        <a:lstStyle/>
        <a:p>
          <a:endParaRPr lang="es-VE"/>
        </a:p>
      </dgm:t>
    </dgm:pt>
    <dgm:pt modelId="{475699E7-823C-41DA-9EA5-EFBC429631F6}" type="sibTrans" cxnId="{E6A6240A-14A4-4EB8-A2BE-3B5D9FAF9562}">
      <dgm:prSet/>
      <dgm:spPr/>
      <dgm:t>
        <a:bodyPr/>
        <a:lstStyle/>
        <a:p>
          <a:endParaRPr lang="es-VE"/>
        </a:p>
      </dgm:t>
    </dgm:pt>
    <dgm:pt modelId="{133AF335-0347-418B-94F1-DF757AA6876A}">
      <dgm:prSet custT="1"/>
      <dgm:spPr/>
      <dgm:t>
        <a:bodyPr/>
        <a:lstStyle/>
        <a:p>
          <a:r>
            <a:rPr lang="es-VE" sz="1800" dirty="0" smtClean="0"/>
            <a:t>Secundarios Activos:</a:t>
          </a:r>
          <a:endParaRPr lang="en-US" sz="1800" dirty="0"/>
        </a:p>
      </dgm:t>
    </dgm:pt>
    <dgm:pt modelId="{0B380C7A-4098-46AA-AF4E-12B71578DA21}" type="parTrans" cxnId="{E2ADD257-F008-44A3-B773-4F51B4656B69}">
      <dgm:prSet/>
      <dgm:spPr/>
      <dgm:t>
        <a:bodyPr/>
        <a:lstStyle/>
        <a:p>
          <a:endParaRPr lang="es-VE"/>
        </a:p>
      </dgm:t>
    </dgm:pt>
    <dgm:pt modelId="{15CE7B8F-44B8-4575-ACFB-CA54121B0F3B}" type="sibTrans" cxnId="{E2ADD257-F008-44A3-B773-4F51B4656B69}">
      <dgm:prSet/>
      <dgm:spPr/>
      <dgm:t>
        <a:bodyPr/>
        <a:lstStyle/>
        <a:p>
          <a:endParaRPr lang="es-VE"/>
        </a:p>
      </dgm:t>
    </dgm:pt>
    <dgm:pt modelId="{17FC3B68-1B11-45DD-A7B1-1555FB7021C4}">
      <dgm:prSet custT="1"/>
      <dgm:spPr/>
      <dgm:t>
        <a:bodyPr/>
        <a:lstStyle/>
        <a:p>
          <a:r>
            <a:rPr lang="es-VE" sz="1800" dirty="0" err="1" smtClean="0"/>
            <a:t>Secondarios</a:t>
          </a:r>
          <a:r>
            <a:rPr lang="es-VE" sz="1800" dirty="0" smtClean="0"/>
            <a:t> Solo-Lectura.</a:t>
          </a:r>
          <a:endParaRPr lang="es-VE" sz="1800" dirty="0"/>
        </a:p>
      </dgm:t>
    </dgm:pt>
    <dgm:pt modelId="{B25350F2-4BF6-47A3-AD43-732BEA69D20A}" type="parTrans" cxnId="{9EE86FAC-303C-403F-8F65-AE190403E20E}">
      <dgm:prSet/>
      <dgm:spPr/>
      <dgm:t>
        <a:bodyPr/>
        <a:lstStyle/>
        <a:p>
          <a:endParaRPr lang="es-VE"/>
        </a:p>
      </dgm:t>
    </dgm:pt>
    <dgm:pt modelId="{68463E08-3DB5-481B-9496-84FBE06BDA4F}" type="sibTrans" cxnId="{9EE86FAC-303C-403F-8F65-AE190403E20E}">
      <dgm:prSet/>
      <dgm:spPr/>
      <dgm:t>
        <a:bodyPr/>
        <a:lstStyle/>
        <a:p>
          <a:endParaRPr lang="es-VE"/>
        </a:p>
      </dgm:t>
    </dgm:pt>
    <dgm:pt modelId="{41E4CB64-E2D4-47D7-A753-18E6EE6485D6}">
      <dgm:prSet custT="1"/>
      <dgm:spPr/>
      <dgm:t>
        <a:bodyPr/>
        <a:lstStyle/>
        <a:p>
          <a:r>
            <a:rPr lang="es-VE" sz="1800" dirty="0"/>
            <a:t>Backup </a:t>
          </a:r>
          <a:r>
            <a:rPr lang="es-VE" sz="1800" dirty="0" smtClean="0"/>
            <a:t>desde Secundarios.</a:t>
          </a:r>
          <a:endParaRPr lang="es-VE" sz="1800" dirty="0"/>
        </a:p>
      </dgm:t>
    </dgm:pt>
    <dgm:pt modelId="{2FF2A88F-B047-4083-A22F-A0C699FDB016}" type="parTrans" cxnId="{A288FE46-AD0B-449A-A8CE-6C01CE5403B0}">
      <dgm:prSet/>
      <dgm:spPr/>
      <dgm:t>
        <a:bodyPr/>
        <a:lstStyle/>
        <a:p>
          <a:endParaRPr lang="es-VE"/>
        </a:p>
      </dgm:t>
    </dgm:pt>
    <dgm:pt modelId="{4FB1DFEE-EEF1-4B55-B2F7-4A21EF776607}" type="sibTrans" cxnId="{A288FE46-AD0B-449A-A8CE-6C01CE5403B0}">
      <dgm:prSet/>
      <dgm:spPr/>
      <dgm:t>
        <a:bodyPr/>
        <a:lstStyle/>
        <a:p>
          <a:endParaRPr lang="es-VE"/>
        </a:p>
      </dgm:t>
    </dgm:pt>
    <dgm:pt modelId="{6255E920-528F-4EDC-84A8-E16EE6EE9D3E}">
      <dgm:prSet custT="1"/>
      <dgm:spPr/>
      <dgm:t>
        <a:bodyPr/>
        <a:lstStyle/>
        <a:p>
          <a:r>
            <a:rPr lang="es-VE" sz="1800" dirty="0" err="1" smtClean="0"/>
            <a:t>Automatizacion</a:t>
          </a:r>
          <a:r>
            <a:rPr lang="es-VE" sz="1800" dirty="0" smtClean="0"/>
            <a:t> usando </a:t>
          </a:r>
          <a:r>
            <a:rPr lang="es-VE" sz="1800" dirty="0" err="1" smtClean="0"/>
            <a:t>power</a:t>
          </a:r>
          <a:r>
            <a:rPr lang="es-VE" sz="1800" dirty="0" smtClean="0"/>
            <a:t>-Shell.</a:t>
          </a:r>
          <a:endParaRPr lang="es-VE" sz="1800" dirty="0"/>
        </a:p>
      </dgm:t>
    </dgm:pt>
    <dgm:pt modelId="{52EDAC8D-C6A6-4116-8D09-72CC7FC8276B}" type="parTrans" cxnId="{6853195B-F59E-444B-A308-E110876C0FFC}">
      <dgm:prSet/>
      <dgm:spPr/>
      <dgm:t>
        <a:bodyPr/>
        <a:lstStyle/>
        <a:p>
          <a:endParaRPr lang="es-VE"/>
        </a:p>
      </dgm:t>
    </dgm:pt>
    <dgm:pt modelId="{0626C6DC-316B-42CB-90DC-D98AF12AA0B1}" type="sibTrans" cxnId="{6853195B-F59E-444B-A308-E110876C0FFC}">
      <dgm:prSet/>
      <dgm:spPr/>
      <dgm:t>
        <a:bodyPr/>
        <a:lstStyle/>
        <a:p>
          <a:endParaRPr lang="es-VE"/>
        </a:p>
      </dgm:t>
    </dgm:pt>
    <dgm:pt modelId="{756D8E70-C339-4DAB-861E-6D534F1796E9}">
      <dgm:prSet custT="1"/>
      <dgm:spPr/>
      <dgm:t>
        <a:bodyPr/>
        <a:lstStyle/>
        <a:p>
          <a:endParaRPr lang="es-VE" sz="1800" dirty="0"/>
        </a:p>
      </dgm:t>
    </dgm:pt>
    <dgm:pt modelId="{45CBC725-0962-4422-8D6C-1076F822FEDB}" type="parTrans" cxnId="{2A244B90-E26A-4348-BE0F-4B089B0A44DD}">
      <dgm:prSet/>
      <dgm:spPr/>
      <dgm:t>
        <a:bodyPr/>
        <a:lstStyle/>
        <a:p>
          <a:endParaRPr lang="es-VE"/>
        </a:p>
      </dgm:t>
    </dgm:pt>
    <dgm:pt modelId="{32D284E2-EBA4-4239-8FA3-A5873880DFB1}" type="sibTrans" cxnId="{2A244B90-E26A-4348-BE0F-4B089B0A44DD}">
      <dgm:prSet/>
      <dgm:spPr/>
      <dgm:t>
        <a:bodyPr/>
        <a:lstStyle/>
        <a:p>
          <a:endParaRPr lang="es-VE"/>
        </a:p>
      </dgm:t>
    </dgm:pt>
    <dgm:pt modelId="{AB211809-AA42-4880-93CF-7C85F5C1BE4D}" type="pres">
      <dgm:prSet presAssocID="{8F15C962-FA1C-420F-A54C-C5B3645CCBA9}" presName="diagram" presStyleCnt="0">
        <dgm:presLayoutVars>
          <dgm:dir/>
          <dgm:resizeHandles val="exact"/>
        </dgm:presLayoutVars>
      </dgm:prSet>
      <dgm:spPr/>
      <dgm:t>
        <a:bodyPr/>
        <a:lstStyle/>
        <a:p>
          <a:endParaRPr lang="es-VE"/>
        </a:p>
      </dgm:t>
    </dgm:pt>
    <dgm:pt modelId="{AD2C6125-D1BD-4657-A277-FF8845D0EA06}" type="pres">
      <dgm:prSet presAssocID="{49F5F168-6B28-45A7-90E1-C4FAD464393D}" presName="node" presStyleLbl="node1" presStyleIdx="0" presStyleCnt="3" custScaleY="171140">
        <dgm:presLayoutVars>
          <dgm:bulletEnabled val="1"/>
        </dgm:presLayoutVars>
      </dgm:prSet>
      <dgm:spPr/>
      <dgm:t>
        <a:bodyPr/>
        <a:lstStyle/>
        <a:p>
          <a:endParaRPr lang="es-VE"/>
        </a:p>
      </dgm:t>
    </dgm:pt>
    <dgm:pt modelId="{60A32543-7BAE-4EFC-8F92-89D5ADD1DE81}" type="pres">
      <dgm:prSet presAssocID="{1985351A-32FF-4AF5-AD89-BEB0ED9661D6}" presName="sibTrans" presStyleCnt="0"/>
      <dgm:spPr/>
    </dgm:pt>
    <dgm:pt modelId="{50D34D76-182F-407E-86A2-8E847E9191BB}" type="pres">
      <dgm:prSet presAssocID="{3CDF5814-E6FE-46B0-ACE0-413D44937FBA}" presName="node" presStyleLbl="node1" presStyleIdx="1" presStyleCnt="3" custScaleX="102499" custScaleY="170938">
        <dgm:presLayoutVars>
          <dgm:bulletEnabled val="1"/>
        </dgm:presLayoutVars>
      </dgm:prSet>
      <dgm:spPr/>
      <dgm:t>
        <a:bodyPr/>
        <a:lstStyle/>
        <a:p>
          <a:endParaRPr lang="es-VE"/>
        </a:p>
      </dgm:t>
    </dgm:pt>
    <dgm:pt modelId="{D273AD2A-56BD-4797-9A41-B63C4181E142}" type="pres">
      <dgm:prSet presAssocID="{8CB28245-28D1-403E-B134-D6C909CB3BBF}" presName="sibTrans" presStyleCnt="0"/>
      <dgm:spPr/>
    </dgm:pt>
    <dgm:pt modelId="{6C3E81E1-2022-48FF-83CB-643807186AC9}" type="pres">
      <dgm:prSet presAssocID="{2ED382E2-F17A-4591-9AA9-C0DDD2154D46}" presName="node" presStyleLbl="node1" presStyleIdx="2" presStyleCnt="3" custScaleY="171140">
        <dgm:presLayoutVars>
          <dgm:bulletEnabled val="1"/>
        </dgm:presLayoutVars>
      </dgm:prSet>
      <dgm:spPr/>
      <dgm:t>
        <a:bodyPr/>
        <a:lstStyle/>
        <a:p>
          <a:endParaRPr lang="es-VE"/>
        </a:p>
      </dgm:t>
    </dgm:pt>
  </dgm:ptLst>
  <dgm:cxnLst>
    <dgm:cxn modelId="{38FF889C-D0A2-434B-BA90-2C13AA915B58}" type="presOf" srcId="{183AD29A-EEEE-4F06-8661-BCF02795CC0C}" destId="{AD2C6125-D1BD-4657-A277-FF8845D0EA06}" srcOrd="0" destOrd="3" presId="urn:microsoft.com/office/officeart/2005/8/layout/default"/>
    <dgm:cxn modelId="{6853195B-F59E-444B-A308-E110876C0FFC}" srcId="{2ED382E2-F17A-4591-9AA9-C0DDD2154D46}" destId="{6255E920-528F-4EDC-84A8-E16EE6EE9D3E}" srcOrd="3" destOrd="0" parTransId="{52EDAC8D-C6A6-4116-8D09-72CC7FC8276B}" sibTransId="{0626C6DC-316B-42CB-90DC-D98AF12AA0B1}"/>
    <dgm:cxn modelId="{90FD82AB-299A-4F77-A0EB-40F465EA51AC}" srcId="{44299A4F-E828-4D35-BE2A-B26A6D6399AB}" destId="{62856C96-0117-49D3-888B-8CB97A5636AD}" srcOrd="0" destOrd="0" parTransId="{A41094FE-FFF3-4625-9084-3680E185ADE3}" sibTransId="{496287D3-9ECC-416B-AFDF-D67B5412260C}"/>
    <dgm:cxn modelId="{BC034062-6B34-4799-B463-5FC97EE64DA2}" srcId="{2ED382E2-F17A-4591-9AA9-C0DDD2154D46}" destId="{ED15D58A-8BA5-4D9E-8BE9-7061A3BD8B92}" srcOrd="1" destOrd="0" parTransId="{502A72F0-AC73-417C-B97B-490165742C38}" sibTransId="{6DCF2607-DC36-4C44-8297-2CD9A6716BD7}"/>
    <dgm:cxn modelId="{9EE86FAC-303C-403F-8F65-AE190403E20E}" srcId="{133AF335-0347-418B-94F1-DF757AA6876A}" destId="{17FC3B68-1B11-45DD-A7B1-1555FB7021C4}" srcOrd="0" destOrd="0" parTransId="{B25350F2-4BF6-47A3-AD43-732BEA69D20A}" sibTransId="{68463E08-3DB5-481B-9496-84FBE06BDA4F}"/>
    <dgm:cxn modelId="{B940EF47-CBB5-4E6B-BE68-BAFB6A479B92}" srcId="{38A2DD1F-6561-48A1-BF58-30BC2D6FFD71}" destId="{87BFD31D-2344-4D0F-9D9A-E2C89432014A}" srcOrd="0" destOrd="0" parTransId="{038212F0-1840-4D71-81B7-BDC913B01ECB}" sibTransId="{BF1B2BAF-048C-46F3-9022-EA53DB19C5EC}"/>
    <dgm:cxn modelId="{5F75D907-E943-49E1-95A1-DF24A52C3F12}" srcId="{8F15C962-FA1C-420F-A54C-C5B3645CCBA9}" destId="{49F5F168-6B28-45A7-90E1-C4FAD464393D}" srcOrd="0" destOrd="0" parTransId="{A4F1C5CB-D12D-4368-961D-A03D1A27136A}" sibTransId="{1985351A-32FF-4AF5-AD89-BEB0ED9661D6}"/>
    <dgm:cxn modelId="{DC8D809C-DA5C-40A7-B90A-B45EF2481F00}" type="presOf" srcId="{A00EB64D-CB02-42F3-8832-7F3D0B503AD4}" destId="{50D34D76-182F-407E-86A2-8E847E9191BB}" srcOrd="0" destOrd="1" presId="urn:microsoft.com/office/officeart/2005/8/layout/default"/>
    <dgm:cxn modelId="{E2ADD257-F008-44A3-B773-4F51B4656B69}" srcId="{2ED382E2-F17A-4591-9AA9-C0DDD2154D46}" destId="{133AF335-0347-418B-94F1-DF757AA6876A}" srcOrd="2" destOrd="0" parTransId="{0B380C7A-4098-46AA-AF4E-12B71578DA21}" sibTransId="{15CE7B8F-44B8-4575-ACFB-CA54121B0F3B}"/>
    <dgm:cxn modelId="{16BBA71D-04BE-4298-8FB7-7FE910F16A14}" srcId="{49F5F168-6B28-45A7-90E1-C4FAD464393D}" destId="{0BEB9A8B-1458-47F3-8FF6-7982BFFAA58D}" srcOrd="1" destOrd="0" parTransId="{321ADA88-800C-47F0-91BF-41CC11D28803}" sibTransId="{850BA4E7-5D06-446B-8763-C3C8AC5C0451}"/>
    <dgm:cxn modelId="{01BB37CC-71B7-4E57-85F2-FD8AB792AF14}" type="presOf" srcId="{8F15C962-FA1C-420F-A54C-C5B3645CCBA9}" destId="{AB211809-AA42-4880-93CF-7C85F5C1BE4D}" srcOrd="0" destOrd="0" presId="urn:microsoft.com/office/officeart/2005/8/layout/default"/>
    <dgm:cxn modelId="{3B91794B-9913-48EA-8C43-53AD8BAD9982}" srcId="{4FBF3B4D-9538-4860-9411-92F2A1224425}" destId="{857C6EB7-9E82-4243-A9F0-98919B468A23}" srcOrd="0" destOrd="0" parTransId="{65C8C566-48C7-4178-BAB0-A8D84B101302}" sibTransId="{A937B43D-7053-4B7F-BB7C-5F6D7118437E}"/>
    <dgm:cxn modelId="{7425835D-D319-4906-8D12-67C78CFA8F41}" type="presOf" srcId="{3CDF5814-E6FE-46B0-ACE0-413D44937FBA}" destId="{50D34D76-182F-407E-86A2-8E847E9191BB}" srcOrd="0" destOrd="0" presId="urn:microsoft.com/office/officeart/2005/8/layout/default"/>
    <dgm:cxn modelId="{FAF5C3A3-CE1C-4FAD-AEF5-2B5B74FCF655}" type="presOf" srcId="{2ED382E2-F17A-4591-9AA9-C0DDD2154D46}" destId="{6C3E81E1-2022-48FF-83CB-643807186AC9}" srcOrd="0" destOrd="0" presId="urn:microsoft.com/office/officeart/2005/8/layout/default"/>
    <dgm:cxn modelId="{2B213AA7-5973-404F-839D-31D858814FDE}" srcId="{49F5F168-6B28-45A7-90E1-C4FAD464393D}" destId="{183AD29A-EEEE-4F06-8661-BCF02795CC0C}" srcOrd="2" destOrd="0" parTransId="{74DC7B16-29B4-46FC-AF60-A59612249EB3}" sibTransId="{CB1F7A39-ED0F-4762-8CB1-18E35E9CC2E2}"/>
    <dgm:cxn modelId="{EF09E65C-139F-41E1-949E-F90B59647461}" srcId="{4FBF3B4D-9538-4860-9411-92F2A1224425}" destId="{038E28FF-B20E-4E03-97F2-D9A8F3D35E8E}" srcOrd="1" destOrd="0" parTransId="{AA495E84-D392-4588-BB55-04A617C58F84}" sibTransId="{EFE9783C-6BBF-4064-9DDB-0B51346F325A}"/>
    <dgm:cxn modelId="{8569324F-AB5A-499C-85BD-15A6117D94AE}" type="presOf" srcId="{35A1D188-DC91-4308-B145-4AF8D270913D}" destId="{AD2C6125-D1BD-4657-A277-FF8845D0EA06}" srcOrd="0" destOrd="6" presId="urn:microsoft.com/office/officeart/2005/8/layout/default"/>
    <dgm:cxn modelId="{2E14F90C-64D0-41B8-833C-9C30122D9B85}" type="presOf" srcId="{49F5F168-6B28-45A7-90E1-C4FAD464393D}" destId="{AD2C6125-D1BD-4657-A277-FF8845D0EA06}" srcOrd="0" destOrd="0" presId="urn:microsoft.com/office/officeart/2005/8/layout/default"/>
    <dgm:cxn modelId="{58AA5896-16C7-4779-80E3-A258B7298B2F}" type="presOf" srcId="{75E0A4CD-98CC-4251-A398-BAA01A59D651}" destId="{50D34D76-182F-407E-86A2-8E847E9191BB}" srcOrd="0" destOrd="9" presId="urn:microsoft.com/office/officeart/2005/8/layout/default"/>
    <dgm:cxn modelId="{F59322E2-F7B9-4AB1-BD1B-43FA021793BE}" type="presOf" srcId="{06FCD716-6921-4CA5-A567-9AF011DD73AF}" destId="{AD2C6125-D1BD-4657-A277-FF8845D0EA06}" srcOrd="0" destOrd="7" presId="urn:microsoft.com/office/officeart/2005/8/layout/default"/>
    <dgm:cxn modelId="{127CB9C1-9072-42E1-961A-B26B3613CC9B}" type="presOf" srcId="{6C0CE645-44C9-444D-BCC3-D433655437BB}" destId="{50D34D76-182F-407E-86A2-8E847E9191BB}" srcOrd="0" destOrd="7" presId="urn:microsoft.com/office/officeart/2005/8/layout/default"/>
    <dgm:cxn modelId="{39A15E5D-E5A2-4630-B691-95AAB670E9B1}" srcId="{3CDF5814-E6FE-46B0-ACE0-413D44937FBA}" destId="{A00EB64D-CB02-42F3-8832-7F3D0B503AD4}" srcOrd="0" destOrd="0" parTransId="{7CCB6F11-826E-461F-9A03-859C0B308088}" sibTransId="{4BE9AE0E-3333-474A-8497-32861D19B4EB}"/>
    <dgm:cxn modelId="{9CF8236B-ECF5-4764-9CB0-57465C24F5CE}" srcId="{49F5F168-6B28-45A7-90E1-C4FAD464393D}" destId="{A7FFF4D8-F656-472F-BA86-16B928BE552F}" srcOrd="4" destOrd="0" parTransId="{DF76C473-44D3-437E-84BB-455D042C60B9}" sibTransId="{3711A02B-963F-4A90-9503-D43448729CEC}"/>
    <dgm:cxn modelId="{F0929812-53AE-40AA-B558-475F26862AEB}" type="presOf" srcId="{ED15D58A-8BA5-4D9E-8BE9-7061A3BD8B92}" destId="{6C3E81E1-2022-48FF-83CB-643807186AC9}" srcOrd="0" destOrd="4" presId="urn:microsoft.com/office/officeart/2005/8/layout/default"/>
    <dgm:cxn modelId="{C8A9C1AC-8DC4-4A7B-ABF0-B559349DC6A3}" srcId="{8F15C962-FA1C-420F-A54C-C5B3645CCBA9}" destId="{2ED382E2-F17A-4591-9AA9-C0DDD2154D46}" srcOrd="2" destOrd="0" parTransId="{9C756FF7-3237-4C29-B720-5E74C5E2F8DC}" sibTransId="{82E56E50-8FB3-47C3-8B92-0AFA1AB83BC9}"/>
    <dgm:cxn modelId="{CB9361BB-0169-4691-82B6-8ABEF58478D9}" type="presOf" srcId="{0BEB9A8B-1458-47F3-8FF6-7982BFFAA58D}" destId="{AD2C6125-D1BD-4657-A277-FF8845D0EA06}" srcOrd="0" destOrd="2" presId="urn:microsoft.com/office/officeart/2005/8/layout/default"/>
    <dgm:cxn modelId="{D8154EEE-B042-4396-A005-78CAA1806486}" type="presOf" srcId="{D0E4B713-4C9D-42DF-9552-E22E657C6545}" destId="{AD2C6125-D1BD-4657-A277-FF8845D0EA06}" srcOrd="0" destOrd="1" presId="urn:microsoft.com/office/officeart/2005/8/layout/default"/>
    <dgm:cxn modelId="{88D86D19-E120-49EE-BDEF-F7A488B59E50}" type="presOf" srcId="{756D8E70-C339-4DAB-861E-6D534F1796E9}" destId="{6C3E81E1-2022-48FF-83CB-643807186AC9}" srcOrd="0" destOrd="9" presId="urn:microsoft.com/office/officeart/2005/8/layout/default"/>
    <dgm:cxn modelId="{A061E4DB-4F7C-4E7B-854B-61FAB099824F}" type="presOf" srcId="{4FBF3B4D-9538-4860-9411-92F2A1224425}" destId="{6C3E81E1-2022-48FF-83CB-643807186AC9}" srcOrd="0" destOrd="1" presId="urn:microsoft.com/office/officeart/2005/8/layout/default"/>
    <dgm:cxn modelId="{6DDC69B4-F05D-4B91-B433-9560DFACCE7C}" srcId="{3CDF5814-E6FE-46B0-ACE0-413D44937FBA}" destId="{F681A9DE-75B6-4ED3-882C-CF37CF6316A0}" srcOrd="4" destOrd="0" parTransId="{CDF04340-A499-48ED-B59D-C810D4A30B00}" sibTransId="{A52B7706-365F-4599-B7FE-EFCC500CBE95}"/>
    <dgm:cxn modelId="{8B32B1A8-EE0E-42CE-9C01-451A44F3BA78}" type="presOf" srcId="{62856C96-0117-49D3-888B-8CB97A5636AD}" destId="{50D34D76-182F-407E-86A2-8E847E9191BB}" srcOrd="0" destOrd="5" presId="urn:microsoft.com/office/officeart/2005/8/layout/default"/>
    <dgm:cxn modelId="{77B1DCE5-28B7-4C1B-80B7-70E5F038CB92}" srcId="{8F15C962-FA1C-420F-A54C-C5B3645CCBA9}" destId="{3CDF5814-E6FE-46B0-ACE0-413D44937FBA}" srcOrd="1" destOrd="0" parTransId="{0703CC6D-9AA0-4008-85E5-F92B4E78F2EB}" sibTransId="{8CB28245-28D1-403E-B134-D6C909CB3BBF}"/>
    <dgm:cxn modelId="{A9FD7074-9860-4866-AFDC-F63E059B32C7}" type="presOf" srcId="{6255E920-528F-4EDC-84A8-E16EE6EE9D3E}" destId="{6C3E81E1-2022-48FF-83CB-643807186AC9}" srcOrd="0" destOrd="8" presId="urn:microsoft.com/office/officeart/2005/8/layout/default"/>
    <dgm:cxn modelId="{E6A6240A-14A4-4EB8-A2BE-3B5D9FAF9562}" srcId="{3CDF5814-E6FE-46B0-ACE0-413D44937FBA}" destId="{6C0CE645-44C9-444D-BCC3-D433655437BB}" srcOrd="3" destOrd="0" parTransId="{CE12866E-06CA-498F-BA61-9D9D9D8B7EB0}" sibTransId="{475699E7-823C-41DA-9EA5-EFBC429631F6}"/>
    <dgm:cxn modelId="{EAD46779-C6AD-4182-9DD9-77DB65C1F019}" type="presOf" srcId="{44299A4F-E828-4D35-BE2A-B26A6D6399AB}" destId="{50D34D76-182F-407E-86A2-8E847E9191BB}" srcOrd="0" destOrd="4" presId="urn:microsoft.com/office/officeart/2005/8/layout/default"/>
    <dgm:cxn modelId="{C19DD8BF-3777-4126-B4CA-F84252E59209}" type="presOf" srcId="{17FC3B68-1B11-45DD-A7B1-1555FB7021C4}" destId="{6C3E81E1-2022-48FF-83CB-643807186AC9}" srcOrd="0" destOrd="6" presId="urn:microsoft.com/office/officeart/2005/8/layout/default"/>
    <dgm:cxn modelId="{C29A1339-7231-4BAD-9F0D-2604F9BD7A1E}" srcId="{3CDF5814-E6FE-46B0-ACE0-413D44937FBA}" destId="{75E0A4CD-98CC-4251-A398-BAA01A59D651}" srcOrd="5" destOrd="0" parTransId="{A2D859AC-1547-4145-BE4B-A59AD3A63C1C}" sibTransId="{CBAA04B8-BF19-48E4-AFF4-DEFB92B0DC60}"/>
    <dgm:cxn modelId="{9C2191CE-BD31-4D29-8972-371FF39EF4B2}" type="presOf" srcId="{A7FFF4D8-F656-472F-BA86-16B928BE552F}" destId="{AD2C6125-D1BD-4657-A277-FF8845D0EA06}" srcOrd="0" destOrd="5" presId="urn:microsoft.com/office/officeart/2005/8/layout/default"/>
    <dgm:cxn modelId="{7B6CD5D6-A755-4F8E-A8CB-BE8D04231B56}" srcId="{49F5F168-6B28-45A7-90E1-C4FAD464393D}" destId="{35A1D188-DC91-4308-B145-4AF8D270913D}" srcOrd="5" destOrd="0" parTransId="{8B43C2CD-F6DF-4BA1-9799-74B5C000A3BF}" sibTransId="{EE1027A6-3129-4E11-AD71-7BDD4FB7C94E}"/>
    <dgm:cxn modelId="{D19B0E03-1EE9-4BFF-A510-AC0696D227A3}" type="presOf" srcId="{87BFD31D-2344-4D0F-9D9A-E2C89432014A}" destId="{50D34D76-182F-407E-86A2-8E847E9191BB}" srcOrd="0" destOrd="3" presId="urn:microsoft.com/office/officeart/2005/8/layout/default"/>
    <dgm:cxn modelId="{CA85F0EE-7C86-4A45-9D71-322D4A356124}" type="presOf" srcId="{97A05B66-8D55-400F-8E7D-8C522FDCA967}" destId="{AD2C6125-D1BD-4657-A277-FF8845D0EA06}" srcOrd="0" destOrd="4" presId="urn:microsoft.com/office/officeart/2005/8/layout/default"/>
    <dgm:cxn modelId="{09D43F6D-6D98-4004-AB52-BCBCEAC5E656}" srcId="{38A2DD1F-6561-48A1-BF58-30BC2D6FFD71}" destId="{44299A4F-E828-4D35-BE2A-B26A6D6399AB}" srcOrd="1" destOrd="0" parTransId="{8A6266BA-FA1E-4C1B-86F6-0E2BFC6827E7}" sibTransId="{8C535510-EE82-4809-A61A-393190F3FE79}"/>
    <dgm:cxn modelId="{5208F49E-D232-42F3-9617-75639F9AA534}" type="presOf" srcId="{857C6EB7-9E82-4243-A9F0-98919B468A23}" destId="{6C3E81E1-2022-48FF-83CB-643807186AC9}" srcOrd="0" destOrd="2" presId="urn:microsoft.com/office/officeart/2005/8/layout/default"/>
    <dgm:cxn modelId="{692E4301-0F96-4BA7-8EF7-ADEDAEC6F38C}" type="presOf" srcId="{CBF75119-96DB-4453-BDC1-A12BCD093903}" destId="{50D34D76-182F-407E-86A2-8E847E9191BB}" srcOrd="0" destOrd="6" presId="urn:microsoft.com/office/officeart/2005/8/layout/default"/>
    <dgm:cxn modelId="{A288FE46-AD0B-449A-A8CE-6C01CE5403B0}" srcId="{133AF335-0347-418B-94F1-DF757AA6876A}" destId="{41E4CB64-E2D4-47D7-A753-18E6EE6485D6}" srcOrd="1" destOrd="0" parTransId="{2FF2A88F-B047-4083-A22F-A0C699FDB016}" sibTransId="{4FB1DFEE-EEF1-4B55-B2F7-4A21EF776607}"/>
    <dgm:cxn modelId="{087682D4-CF9B-49E3-8E1B-61ABEB93D463}" srcId="{3CDF5814-E6FE-46B0-ACE0-413D44937FBA}" destId="{FF5AFE25-BD10-45EC-87B7-118E739EE8DA}" srcOrd="6" destOrd="0" parTransId="{A465F585-917A-4C3B-8CA2-0179B88359BC}" sibTransId="{BB6CA505-77EF-4E92-B3D5-C92632CD11C6}"/>
    <dgm:cxn modelId="{F209C46E-E338-404F-9FFD-06300D7C23BA}" type="presOf" srcId="{133AF335-0347-418B-94F1-DF757AA6876A}" destId="{6C3E81E1-2022-48FF-83CB-643807186AC9}" srcOrd="0" destOrd="5" presId="urn:microsoft.com/office/officeart/2005/8/layout/default"/>
    <dgm:cxn modelId="{74C9FA3B-5208-4A10-8718-B2BD81A3032B}" type="presOf" srcId="{38A2DD1F-6561-48A1-BF58-30BC2D6FFD71}" destId="{50D34D76-182F-407E-86A2-8E847E9191BB}" srcOrd="0" destOrd="2" presId="urn:microsoft.com/office/officeart/2005/8/layout/default"/>
    <dgm:cxn modelId="{BBEB91AF-08AB-4D10-8FBF-AF9AA9177502}" srcId="{3CDF5814-E6FE-46B0-ACE0-413D44937FBA}" destId="{38A2DD1F-6561-48A1-BF58-30BC2D6FFD71}" srcOrd="1" destOrd="0" parTransId="{BA7A1997-981D-483D-99ED-8E99BB0A84EB}" sibTransId="{4EA392B9-8F5C-4389-AFF0-ED0BD247B31B}"/>
    <dgm:cxn modelId="{4546E9A8-C7FF-46B4-A64A-F69280A215BB}" type="presOf" srcId="{41E4CB64-E2D4-47D7-A753-18E6EE6485D6}" destId="{6C3E81E1-2022-48FF-83CB-643807186AC9}" srcOrd="0" destOrd="7" presId="urn:microsoft.com/office/officeart/2005/8/layout/default"/>
    <dgm:cxn modelId="{668FE971-51FD-4236-A1A5-D6D283680C56}" srcId="{3CDF5814-E6FE-46B0-ACE0-413D44937FBA}" destId="{CBF75119-96DB-4453-BDC1-A12BCD093903}" srcOrd="2" destOrd="0" parTransId="{001D5098-6AAD-4AD9-B691-08B26B824B78}" sibTransId="{CFF3B4C8-F789-48C8-8836-3CC9F0C68EAC}"/>
    <dgm:cxn modelId="{247F0C4F-010D-4B72-ACD8-8F21B9FD39E5}" type="presOf" srcId="{FF5AFE25-BD10-45EC-87B7-118E739EE8DA}" destId="{50D34D76-182F-407E-86A2-8E847E9191BB}" srcOrd="0" destOrd="10" presId="urn:microsoft.com/office/officeart/2005/8/layout/default"/>
    <dgm:cxn modelId="{8F9DE046-61FD-44DD-8640-0D163DBFE047}" type="presOf" srcId="{F681A9DE-75B6-4ED3-882C-CF37CF6316A0}" destId="{50D34D76-182F-407E-86A2-8E847E9191BB}" srcOrd="0" destOrd="8" presId="urn:microsoft.com/office/officeart/2005/8/layout/default"/>
    <dgm:cxn modelId="{96ED40F3-9C75-406E-90FE-9DDC171D2472}" srcId="{2ED382E2-F17A-4591-9AA9-C0DDD2154D46}" destId="{4FBF3B4D-9538-4860-9411-92F2A1224425}" srcOrd="0" destOrd="0" parTransId="{7E3C6210-D997-451D-AEB3-C63986C372E6}" sibTransId="{DFE23218-36AB-4EC4-AC2A-8EBB8DFCCB84}"/>
    <dgm:cxn modelId="{2A244B90-E26A-4348-BE0F-4B089B0A44DD}" srcId="{2ED382E2-F17A-4591-9AA9-C0DDD2154D46}" destId="{756D8E70-C339-4DAB-861E-6D534F1796E9}" srcOrd="4" destOrd="0" parTransId="{45CBC725-0962-4422-8D6C-1076F822FEDB}" sibTransId="{32D284E2-EBA4-4239-8FA3-A5873880DFB1}"/>
    <dgm:cxn modelId="{A5ABD705-BDB9-43D3-AD78-4B1DEDE10E33}" srcId="{49F5F168-6B28-45A7-90E1-C4FAD464393D}" destId="{06FCD716-6921-4CA5-A567-9AF011DD73AF}" srcOrd="6" destOrd="0" parTransId="{739E3FF8-9B79-4F96-9684-00E2C5E4361C}" sibTransId="{C070ED12-5FBE-457B-8578-05A922A6783B}"/>
    <dgm:cxn modelId="{E17A7E03-B59F-4D53-9E5B-D3315365ACEF}" type="presOf" srcId="{038E28FF-B20E-4E03-97F2-D9A8F3D35E8E}" destId="{6C3E81E1-2022-48FF-83CB-643807186AC9}" srcOrd="0" destOrd="3" presId="urn:microsoft.com/office/officeart/2005/8/layout/default"/>
    <dgm:cxn modelId="{3E712CEF-FAC2-464E-98A2-3EB7030F2B3B}" srcId="{49F5F168-6B28-45A7-90E1-C4FAD464393D}" destId="{97A05B66-8D55-400F-8E7D-8C522FDCA967}" srcOrd="3" destOrd="0" parTransId="{28681B3E-3081-4ECD-91ED-18764D7843C7}" sibTransId="{2B517915-6A0D-4A93-BD97-D07A72EC6F9F}"/>
    <dgm:cxn modelId="{39E48D18-6385-4B00-AD9F-07D69D4BD1AA}" srcId="{49F5F168-6B28-45A7-90E1-C4FAD464393D}" destId="{D0E4B713-4C9D-42DF-9552-E22E657C6545}" srcOrd="0" destOrd="0" parTransId="{3DB04663-F492-48F8-8FD3-D77BBD9EFBFF}" sibTransId="{82879E20-3F75-4D0D-B922-B8C0B0CC2FF7}"/>
    <dgm:cxn modelId="{3683AEF3-C58F-4B4D-9C1E-64A032BECDAE}" type="presParOf" srcId="{AB211809-AA42-4880-93CF-7C85F5C1BE4D}" destId="{AD2C6125-D1BD-4657-A277-FF8845D0EA06}" srcOrd="0" destOrd="0" presId="urn:microsoft.com/office/officeart/2005/8/layout/default"/>
    <dgm:cxn modelId="{F2C01B40-DE47-4F79-9C9A-8DF8C575CBBC}" type="presParOf" srcId="{AB211809-AA42-4880-93CF-7C85F5C1BE4D}" destId="{60A32543-7BAE-4EFC-8F92-89D5ADD1DE81}" srcOrd="1" destOrd="0" presId="urn:microsoft.com/office/officeart/2005/8/layout/default"/>
    <dgm:cxn modelId="{A62E516B-A2DD-4AC4-83C1-579124FF10DC}" type="presParOf" srcId="{AB211809-AA42-4880-93CF-7C85F5C1BE4D}" destId="{50D34D76-182F-407E-86A2-8E847E9191BB}" srcOrd="2" destOrd="0" presId="urn:microsoft.com/office/officeart/2005/8/layout/default"/>
    <dgm:cxn modelId="{3493C8AE-F64A-47A9-97D5-A3395B3418E9}" type="presParOf" srcId="{AB211809-AA42-4880-93CF-7C85F5C1BE4D}" destId="{D273AD2A-56BD-4797-9A41-B63C4181E142}" srcOrd="3" destOrd="0" presId="urn:microsoft.com/office/officeart/2005/8/layout/default"/>
    <dgm:cxn modelId="{6156DCFC-D98A-42CE-9342-43EBED6FB161}" type="presParOf" srcId="{AB211809-AA42-4880-93CF-7C85F5C1BE4D}" destId="{6C3E81E1-2022-48FF-83CB-643807186AC9}" srcOrd="4" destOrd="0" presId="urn:microsoft.com/office/officeart/2005/8/layout/defaul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D2C6125-D1BD-4657-A277-FF8845D0EA06}">
      <dsp:nvSpPr>
        <dsp:cNvPr id="0" name=""/>
        <dsp:cNvSpPr/>
      </dsp:nvSpPr>
      <dsp:spPr>
        <a:xfrm>
          <a:off x="198515" y="3"/>
          <a:ext cx="3270022" cy="3357789"/>
        </a:xfrm>
        <a:prstGeom prst="rect">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06680" tIns="106680" rIns="106680" bIns="106680" numCol="1" spcCol="1270" anchor="t" anchorCtr="0">
          <a:noAutofit/>
        </a:bodyPr>
        <a:lstStyle/>
        <a:p>
          <a:pPr lvl="0" algn="l" defTabSz="1244600">
            <a:lnSpc>
              <a:spcPct val="90000"/>
            </a:lnSpc>
            <a:spcBef>
              <a:spcPct val="0"/>
            </a:spcBef>
            <a:spcAft>
              <a:spcPct val="35000"/>
            </a:spcAft>
          </a:pPr>
          <a:r>
            <a:rPr lang="es-VE" sz="2800" kern="1200" noProof="0" dirty="0" smtClean="0">
              <a:solidFill>
                <a:schemeClr val="bg1"/>
              </a:solidFill>
            </a:rPr>
            <a:t>Integración</a:t>
          </a:r>
          <a:endParaRPr lang="es-VE" sz="2800" kern="1200" noProof="0" dirty="0">
            <a:solidFill>
              <a:schemeClr val="bg1"/>
            </a:solidFill>
          </a:endParaRPr>
        </a:p>
        <a:p>
          <a:pPr marL="171450" lvl="1" indent="-171450" algn="l" defTabSz="711200">
            <a:lnSpc>
              <a:spcPct val="90000"/>
            </a:lnSpc>
            <a:spcBef>
              <a:spcPct val="0"/>
            </a:spcBef>
            <a:spcAft>
              <a:spcPct val="15000"/>
            </a:spcAft>
            <a:buChar char="••"/>
          </a:pPr>
          <a:r>
            <a:rPr lang="es-VE" sz="1600" kern="1200" noProof="0" dirty="0" smtClean="0">
              <a:solidFill>
                <a:schemeClr val="bg1"/>
              </a:solidFill>
            </a:rPr>
            <a:t>Simplificación y Unificación.</a:t>
          </a:r>
          <a:endParaRPr lang="es-VE" sz="1600" kern="1200" noProof="0" dirty="0">
            <a:solidFill>
              <a:schemeClr val="bg1"/>
            </a:solidFill>
          </a:endParaRPr>
        </a:p>
        <a:p>
          <a:pPr marL="171450" lvl="1" indent="-171450" algn="l" defTabSz="711200">
            <a:lnSpc>
              <a:spcPct val="90000"/>
            </a:lnSpc>
            <a:spcBef>
              <a:spcPct val="0"/>
            </a:spcBef>
            <a:spcAft>
              <a:spcPct val="15000"/>
            </a:spcAft>
            <a:buChar char="••"/>
          </a:pPr>
          <a:r>
            <a:rPr lang="es-VE" sz="1600" kern="1200" noProof="0" dirty="0" smtClean="0">
              <a:solidFill>
                <a:schemeClr val="bg1"/>
              </a:solidFill>
            </a:rPr>
            <a:t>Fácil de Implementar y manejar.</a:t>
          </a:r>
          <a:endParaRPr lang="es-VE" sz="1600" kern="1200" noProof="0" dirty="0">
            <a:solidFill>
              <a:schemeClr val="bg1"/>
            </a:solidFill>
          </a:endParaRPr>
        </a:p>
        <a:p>
          <a:pPr marL="171450" lvl="1" indent="-171450" algn="l" defTabSz="711200">
            <a:lnSpc>
              <a:spcPct val="90000"/>
            </a:lnSpc>
            <a:spcBef>
              <a:spcPct val="0"/>
            </a:spcBef>
            <a:spcAft>
              <a:spcPct val="15000"/>
            </a:spcAft>
            <a:buChar char="••"/>
          </a:pPr>
          <a:r>
            <a:rPr lang="es-VE" sz="1600" kern="1200" noProof="0" dirty="0" smtClean="0">
              <a:solidFill>
                <a:schemeClr val="bg1"/>
              </a:solidFill>
            </a:rPr>
            <a:t>Failover de la aplicación usando un Nombre Lógico.</a:t>
          </a:r>
          <a:endParaRPr lang="es-VE" sz="1600" kern="1200" noProof="0" dirty="0">
            <a:solidFill>
              <a:schemeClr val="bg1"/>
            </a:solidFill>
          </a:endParaRPr>
        </a:p>
        <a:p>
          <a:pPr marL="171450" lvl="1" indent="-171450" algn="l" defTabSz="711200">
            <a:lnSpc>
              <a:spcPct val="90000"/>
            </a:lnSpc>
            <a:spcBef>
              <a:spcPct val="0"/>
            </a:spcBef>
            <a:spcAft>
              <a:spcPct val="15000"/>
            </a:spcAft>
            <a:buChar char="••"/>
          </a:pPr>
          <a:r>
            <a:rPr lang="es-VE" sz="1600" kern="1200" noProof="0" dirty="0" err="1" smtClean="0">
              <a:solidFill>
                <a:schemeClr val="bg1"/>
              </a:solidFill>
            </a:rPr>
            <a:t>Wizard</a:t>
          </a:r>
          <a:r>
            <a:rPr lang="es-VE" sz="1600" kern="1200" noProof="0" dirty="0" smtClean="0">
              <a:solidFill>
                <a:schemeClr val="bg1"/>
              </a:solidFill>
            </a:rPr>
            <a:t> de Configuración.</a:t>
          </a:r>
        </a:p>
        <a:p>
          <a:pPr marL="171450" lvl="1" indent="-171450" algn="l" defTabSz="711200">
            <a:lnSpc>
              <a:spcPct val="90000"/>
            </a:lnSpc>
            <a:spcBef>
              <a:spcPct val="0"/>
            </a:spcBef>
            <a:spcAft>
              <a:spcPct val="15000"/>
            </a:spcAft>
            <a:buChar char="••"/>
          </a:pPr>
          <a:r>
            <a:rPr lang="es-VE" sz="1600" kern="1200" noProof="0" dirty="0" err="1" smtClean="0">
              <a:solidFill>
                <a:schemeClr val="bg1"/>
              </a:solidFill>
            </a:rPr>
            <a:t>Dashboard</a:t>
          </a:r>
          <a:endParaRPr lang="es-VE" sz="1600" kern="1200" noProof="0" dirty="0" smtClean="0">
            <a:solidFill>
              <a:schemeClr val="bg1"/>
            </a:solidFill>
          </a:endParaRPr>
        </a:p>
        <a:p>
          <a:pPr marL="171450" lvl="1" indent="-171450" algn="l" defTabSz="711200">
            <a:lnSpc>
              <a:spcPct val="90000"/>
            </a:lnSpc>
            <a:spcBef>
              <a:spcPct val="0"/>
            </a:spcBef>
            <a:spcAft>
              <a:spcPct val="15000"/>
            </a:spcAft>
            <a:buChar char="••"/>
          </a:pPr>
          <a:r>
            <a:rPr lang="es-VE" sz="1600" kern="1200" noProof="0" dirty="0" smtClean="0">
              <a:solidFill>
                <a:schemeClr val="bg1"/>
              </a:solidFill>
            </a:rPr>
            <a:t>Integración con </a:t>
          </a:r>
          <a:r>
            <a:rPr lang="es-VE" sz="1600" kern="1200" noProof="0" dirty="0" err="1" smtClean="0">
              <a:solidFill>
                <a:schemeClr val="bg1"/>
              </a:solidFill>
            </a:rPr>
            <a:t>System</a:t>
          </a:r>
          <a:r>
            <a:rPr lang="es-VE" sz="1600" kern="1200" noProof="0" dirty="0" smtClean="0">
              <a:solidFill>
                <a:schemeClr val="bg1"/>
              </a:solidFill>
            </a:rPr>
            <a:t> Center.</a:t>
          </a:r>
        </a:p>
        <a:p>
          <a:pPr marL="171450" lvl="1" indent="-171450" algn="l" defTabSz="711200">
            <a:lnSpc>
              <a:spcPct val="90000"/>
            </a:lnSpc>
            <a:spcBef>
              <a:spcPct val="0"/>
            </a:spcBef>
            <a:spcAft>
              <a:spcPct val="15000"/>
            </a:spcAft>
            <a:buChar char="••"/>
          </a:pPr>
          <a:r>
            <a:rPr lang="es-VE" sz="1600" kern="1200" noProof="0" dirty="0" smtClean="0">
              <a:solidFill>
                <a:schemeClr val="bg1"/>
              </a:solidFill>
            </a:rPr>
            <a:t>Rica infraestructura de diagnostico.</a:t>
          </a:r>
        </a:p>
      </dsp:txBody>
      <dsp:txXfrm>
        <a:off x="198515" y="3"/>
        <a:ext cx="3270022" cy="3357789"/>
      </dsp:txXfrm>
    </dsp:sp>
    <dsp:sp modelId="{50D34D76-182F-407E-86A2-8E847E9191BB}">
      <dsp:nvSpPr>
        <dsp:cNvPr id="0" name=""/>
        <dsp:cNvSpPr/>
      </dsp:nvSpPr>
      <dsp:spPr>
        <a:xfrm>
          <a:off x="3795539" y="1984"/>
          <a:ext cx="3351740" cy="3353826"/>
        </a:xfrm>
        <a:prstGeom prst="rect">
          <a:avLst/>
        </a:prstGeom>
        <a:gradFill rotWithShape="0">
          <a:gsLst>
            <a:gs pos="0">
              <a:schemeClr val="accent4">
                <a:hueOff val="5197846"/>
                <a:satOff val="-23984"/>
                <a:lumOff val="883"/>
                <a:alphaOff val="0"/>
                <a:satMod val="103000"/>
                <a:lumMod val="102000"/>
                <a:tint val="94000"/>
              </a:schemeClr>
            </a:gs>
            <a:gs pos="50000">
              <a:schemeClr val="accent4">
                <a:hueOff val="5197846"/>
                <a:satOff val="-23984"/>
                <a:lumOff val="883"/>
                <a:alphaOff val="0"/>
                <a:satMod val="110000"/>
                <a:lumMod val="100000"/>
                <a:shade val="100000"/>
              </a:schemeClr>
            </a:gs>
            <a:gs pos="100000">
              <a:schemeClr val="accent4">
                <a:hueOff val="5197846"/>
                <a:satOff val="-23984"/>
                <a:lumOff val="883"/>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06680" tIns="106680" rIns="106680" bIns="106680" numCol="1" spcCol="1270" anchor="t" anchorCtr="0">
          <a:noAutofit/>
        </a:bodyPr>
        <a:lstStyle/>
        <a:p>
          <a:pPr lvl="0" algn="l" defTabSz="1244600">
            <a:lnSpc>
              <a:spcPct val="90000"/>
            </a:lnSpc>
            <a:spcBef>
              <a:spcPct val="0"/>
            </a:spcBef>
            <a:spcAft>
              <a:spcPct val="35000"/>
            </a:spcAft>
          </a:pPr>
          <a:r>
            <a:rPr lang="en-US" sz="2800" kern="1200" dirty="0" smtClean="0">
              <a:solidFill>
                <a:schemeClr val="bg1"/>
              </a:solidFill>
            </a:rPr>
            <a:t>Flexible</a:t>
          </a:r>
          <a:endParaRPr lang="en-US" sz="2800" kern="1200" dirty="0">
            <a:solidFill>
              <a:schemeClr val="bg1"/>
            </a:solidFill>
          </a:endParaRPr>
        </a:p>
        <a:p>
          <a:pPr marL="114300" lvl="1" indent="-114300" algn="l" defTabSz="622300">
            <a:lnSpc>
              <a:spcPct val="90000"/>
            </a:lnSpc>
            <a:spcBef>
              <a:spcPct val="0"/>
            </a:spcBef>
            <a:spcAft>
              <a:spcPct val="15000"/>
            </a:spcAft>
            <a:buChar char="••"/>
          </a:pPr>
          <a:r>
            <a:rPr lang="en-US" sz="1400" kern="1200" dirty="0" smtClean="0">
              <a:solidFill>
                <a:schemeClr val="bg1"/>
              </a:solidFill>
            </a:rPr>
            <a:t>Failover de multiples bases de </a:t>
          </a:r>
          <a:r>
            <a:rPr lang="en-US" sz="1400" kern="1200" dirty="0" err="1" smtClean="0">
              <a:solidFill>
                <a:schemeClr val="bg1"/>
              </a:solidFill>
            </a:rPr>
            <a:t>datos</a:t>
          </a:r>
          <a:r>
            <a:rPr lang="en-US" sz="1400" kern="1200" dirty="0" smtClean="0">
              <a:solidFill>
                <a:schemeClr val="bg1"/>
              </a:solidFill>
            </a:rPr>
            <a:t>.</a:t>
          </a:r>
          <a:endParaRPr lang="en-US" sz="1400" kern="1200" dirty="0">
            <a:solidFill>
              <a:schemeClr val="bg1"/>
            </a:solidFill>
          </a:endParaRPr>
        </a:p>
        <a:p>
          <a:pPr marL="114300" lvl="1" indent="-114300" algn="l" defTabSz="622300">
            <a:lnSpc>
              <a:spcPct val="90000"/>
            </a:lnSpc>
            <a:spcBef>
              <a:spcPct val="0"/>
            </a:spcBef>
            <a:spcAft>
              <a:spcPct val="15000"/>
            </a:spcAft>
            <a:buChar char="••"/>
          </a:pPr>
          <a:r>
            <a:rPr lang="en-US" sz="1400" kern="1200" dirty="0" smtClean="0">
              <a:solidFill>
                <a:schemeClr val="bg1"/>
              </a:solidFill>
            </a:rPr>
            <a:t>Multiples </a:t>
          </a:r>
          <a:r>
            <a:rPr lang="en-US" sz="1400" kern="1200" dirty="0" err="1" smtClean="0">
              <a:solidFill>
                <a:schemeClr val="bg1"/>
              </a:solidFill>
            </a:rPr>
            <a:t>Secundarios</a:t>
          </a:r>
          <a:r>
            <a:rPr lang="en-US" sz="1400" kern="1200" dirty="0" smtClean="0">
              <a:solidFill>
                <a:schemeClr val="bg1"/>
              </a:solidFill>
            </a:rPr>
            <a:t>:</a:t>
          </a:r>
        </a:p>
        <a:p>
          <a:pPr marL="228600" lvl="2" indent="-114300" algn="l" defTabSz="622300">
            <a:lnSpc>
              <a:spcPct val="90000"/>
            </a:lnSpc>
            <a:spcBef>
              <a:spcPct val="0"/>
            </a:spcBef>
            <a:spcAft>
              <a:spcPct val="15000"/>
            </a:spcAft>
            <a:buChar char="••"/>
          </a:pPr>
          <a:r>
            <a:rPr lang="en-US" sz="1400" kern="1200" dirty="0" smtClean="0">
              <a:solidFill>
                <a:schemeClr val="bg1"/>
              </a:solidFill>
            </a:rPr>
            <a:t>Total de 4 </a:t>
          </a:r>
          <a:r>
            <a:rPr lang="en-US" sz="1400" kern="1200" dirty="0" err="1" smtClean="0">
              <a:solidFill>
                <a:schemeClr val="bg1"/>
              </a:solidFill>
            </a:rPr>
            <a:t>secundarios</a:t>
          </a:r>
          <a:r>
            <a:rPr lang="en-US" sz="1400" kern="1200" dirty="0" smtClean="0">
              <a:solidFill>
                <a:schemeClr val="bg1"/>
              </a:solidFill>
            </a:rPr>
            <a:t>:</a:t>
          </a:r>
        </a:p>
        <a:p>
          <a:pPr marL="228600" lvl="2" indent="-114300" algn="l" defTabSz="622300">
            <a:lnSpc>
              <a:spcPct val="90000"/>
            </a:lnSpc>
            <a:spcBef>
              <a:spcPct val="0"/>
            </a:spcBef>
            <a:spcAft>
              <a:spcPct val="15000"/>
            </a:spcAft>
            <a:buChar char="••"/>
          </a:pPr>
          <a:r>
            <a:rPr lang="en-US" sz="1400" kern="1200" dirty="0" smtClean="0">
              <a:solidFill>
                <a:schemeClr val="bg1"/>
              </a:solidFill>
            </a:rPr>
            <a:t>2 </a:t>
          </a:r>
          <a:r>
            <a:rPr lang="en-US" sz="1400" kern="1200" dirty="0" err="1" smtClean="0">
              <a:solidFill>
                <a:schemeClr val="bg1"/>
              </a:solidFill>
            </a:rPr>
            <a:t>secundarios</a:t>
          </a:r>
          <a:r>
            <a:rPr lang="en-US" sz="1400" kern="1200" dirty="0" smtClean="0">
              <a:solidFill>
                <a:schemeClr val="bg1"/>
              </a:solidFill>
            </a:rPr>
            <a:t> </a:t>
          </a:r>
          <a:r>
            <a:rPr lang="en-US" sz="1400" kern="1200" dirty="0" err="1" smtClean="0">
              <a:solidFill>
                <a:schemeClr val="bg1"/>
              </a:solidFill>
            </a:rPr>
            <a:t>sincronos</a:t>
          </a:r>
          <a:r>
            <a:rPr lang="en-US" sz="1400" kern="1200" dirty="0" smtClean="0">
              <a:solidFill>
                <a:schemeClr val="bg1"/>
              </a:solidFill>
            </a:rPr>
            <a:t>.</a:t>
          </a:r>
        </a:p>
        <a:p>
          <a:pPr marL="342900" lvl="3" indent="-114300" algn="l" defTabSz="622300">
            <a:lnSpc>
              <a:spcPct val="90000"/>
            </a:lnSpc>
            <a:spcBef>
              <a:spcPct val="0"/>
            </a:spcBef>
            <a:spcAft>
              <a:spcPct val="15000"/>
            </a:spcAft>
            <a:buChar char="••"/>
          </a:pPr>
          <a:r>
            <a:rPr lang="en-US" sz="1400" kern="1200" dirty="0" smtClean="0">
              <a:solidFill>
                <a:schemeClr val="bg1"/>
              </a:solidFill>
            </a:rPr>
            <a:t>1 par para failover automatic.</a:t>
          </a:r>
        </a:p>
        <a:p>
          <a:pPr marL="114300" lvl="1" indent="-114300" algn="l" defTabSz="622300">
            <a:lnSpc>
              <a:spcPct val="90000"/>
            </a:lnSpc>
            <a:spcBef>
              <a:spcPct val="0"/>
            </a:spcBef>
            <a:spcAft>
              <a:spcPct val="15000"/>
            </a:spcAft>
            <a:buChar char="••"/>
          </a:pPr>
          <a:r>
            <a:rPr lang="en-US" sz="1400" kern="1200" dirty="0" err="1" smtClean="0">
              <a:solidFill>
                <a:schemeClr val="bg1"/>
              </a:solidFill>
            </a:rPr>
            <a:t>Movimiento</a:t>
          </a:r>
          <a:r>
            <a:rPr lang="en-US" sz="1400" kern="1200" dirty="0" smtClean="0">
              <a:solidFill>
                <a:schemeClr val="bg1"/>
              </a:solidFill>
            </a:rPr>
            <a:t> de data </a:t>
          </a:r>
          <a:r>
            <a:rPr lang="en-US" sz="1400" kern="1200" dirty="0" err="1" smtClean="0">
              <a:solidFill>
                <a:schemeClr val="bg1"/>
              </a:solidFill>
            </a:rPr>
            <a:t>Sincronos</a:t>
          </a:r>
          <a:r>
            <a:rPr lang="en-US" sz="1400" kern="1200" dirty="0" smtClean="0">
              <a:solidFill>
                <a:schemeClr val="bg1"/>
              </a:solidFill>
            </a:rPr>
            <a:t> y </a:t>
          </a:r>
          <a:r>
            <a:rPr lang="en-US" sz="1400" kern="1200" dirty="0" err="1" smtClean="0">
              <a:solidFill>
                <a:schemeClr val="bg1"/>
              </a:solidFill>
            </a:rPr>
            <a:t>asincronos</a:t>
          </a:r>
          <a:r>
            <a:rPr lang="en-US" sz="1400" kern="1200" dirty="0" smtClean="0">
              <a:solidFill>
                <a:schemeClr val="bg1"/>
              </a:solidFill>
            </a:rPr>
            <a:t>.</a:t>
          </a:r>
        </a:p>
        <a:p>
          <a:pPr marL="114300" lvl="1" indent="-114300" algn="l" defTabSz="622300">
            <a:lnSpc>
              <a:spcPct val="90000"/>
            </a:lnSpc>
            <a:spcBef>
              <a:spcPct val="0"/>
            </a:spcBef>
            <a:spcAft>
              <a:spcPct val="15000"/>
            </a:spcAft>
            <a:buChar char="••"/>
          </a:pPr>
          <a:r>
            <a:rPr lang="en-US" sz="1400" kern="1200" dirty="0" err="1" smtClean="0">
              <a:solidFill>
                <a:schemeClr val="bg1"/>
              </a:solidFill>
            </a:rPr>
            <a:t>Compresion</a:t>
          </a:r>
          <a:r>
            <a:rPr lang="en-US" sz="1400" kern="1200" dirty="0" smtClean="0">
              <a:solidFill>
                <a:schemeClr val="bg1"/>
              </a:solidFill>
            </a:rPr>
            <a:t> y </a:t>
          </a:r>
          <a:r>
            <a:rPr lang="en-US" sz="1400" kern="1200" dirty="0" err="1" smtClean="0">
              <a:solidFill>
                <a:schemeClr val="bg1"/>
              </a:solidFill>
            </a:rPr>
            <a:t>Encriptacion</a:t>
          </a:r>
          <a:r>
            <a:rPr lang="en-US" sz="1400" kern="1200" dirty="0" smtClean="0">
              <a:solidFill>
                <a:schemeClr val="bg1"/>
              </a:solidFill>
            </a:rPr>
            <a:t> </a:t>
          </a:r>
          <a:r>
            <a:rPr lang="en-US" sz="1400" kern="1200" dirty="0" err="1" smtClean="0">
              <a:solidFill>
                <a:schemeClr val="bg1"/>
              </a:solidFill>
            </a:rPr>
            <a:t>innata</a:t>
          </a:r>
          <a:r>
            <a:rPr lang="en-US" sz="1400" kern="1200" dirty="0" smtClean="0">
              <a:solidFill>
                <a:schemeClr val="bg1"/>
              </a:solidFill>
            </a:rPr>
            <a:t>.</a:t>
          </a:r>
        </a:p>
        <a:p>
          <a:pPr marL="114300" lvl="1" indent="-114300" algn="l" defTabSz="622300">
            <a:lnSpc>
              <a:spcPct val="90000"/>
            </a:lnSpc>
            <a:spcBef>
              <a:spcPct val="0"/>
            </a:spcBef>
            <a:spcAft>
              <a:spcPct val="15000"/>
            </a:spcAft>
            <a:buChar char="••"/>
          </a:pPr>
          <a:r>
            <a:rPr lang="en-US" sz="1400" kern="1200" dirty="0" smtClean="0">
              <a:solidFill>
                <a:schemeClr val="bg1"/>
              </a:solidFill>
            </a:rPr>
            <a:t>Failover automatic y manual.</a:t>
          </a:r>
        </a:p>
        <a:p>
          <a:pPr marL="114300" lvl="1" indent="-114300" algn="l" defTabSz="622300">
            <a:lnSpc>
              <a:spcPct val="90000"/>
            </a:lnSpc>
            <a:spcBef>
              <a:spcPct val="0"/>
            </a:spcBef>
            <a:spcAft>
              <a:spcPct val="15000"/>
            </a:spcAft>
            <a:buChar char="••"/>
          </a:pPr>
          <a:r>
            <a:rPr lang="en-US" sz="1400" kern="1200" dirty="0" err="1" smtClean="0">
              <a:solidFill>
                <a:schemeClr val="bg1"/>
              </a:solidFill>
            </a:rPr>
            <a:t>Politica</a:t>
          </a:r>
          <a:r>
            <a:rPr lang="en-US" sz="1400" kern="1200" dirty="0" smtClean="0">
              <a:solidFill>
                <a:schemeClr val="bg1"/>
              </a:solidFill>
            </a:rPr>
            <a:t> de Failover Flexible.</a:t>
          </a:r>
        </a:p>
        <a:p>
          <a:pPr marL="114300" lvl="1" indent="-114300" algn="l" defTabSz="622300">
            <a:lnSpc>
              <a:spcPct val="90000"/>
            </a:lnSpc>
            <a:spcBef>
              <a:spcPct val="0"/>
            </a:spcBef>
            <a:spcAft>
              <a:spcPct val="15000"/>
            </a:spcAft>
            <a:buChar char="••"/>
          </a:pPr>
          <a:r>
            <a:rPr lang="en-US" sz="1400" kern="1200" dirty="0" err="1" smtClean="0">
              <a:solidFill>
                <a:schemeClr val="bg1"/>
              </a:solidFill>
            </a:rPr>
            <a:t>Reparacion</a:t>
          </a:r>
          <a:r>
            <a:rPr lang="en-US" sz="1400" kern="1200" dirty="0" smtClean="0">
              <a:solidFill>
                <a:schemeClr val="bg1"/>
              </a:solidFill>
            </a:rPr>
            <a:t> </a:t>
          </a:r>
          <a:r>
            <a:rPr lang="en-US" sz="1400" kern="1200" dirty="0" err="1" smtClean="0">
              <a:solidFill>
                <a:schemeClr val="bg1"/>
              </a:solidFill>
            </a:rPr>
            <a:t>Automatica</a:t>
          </a:r>
          <a:r>
            <a:rPr lang="en-US" sz="1400" kern="1200" dirty="0" smtClean="0">
              <a:solidFill>
                <a:schemeClr val="bg1"/>
              </a:solidFill>
            </a:rPr>
            <a:t> de </a:t>
          </a:r>
          <a:r>
            <a:rPr lang="en-US" sz="1400" kern="1200" dirty="0" err="1" smtClean="0">
              <a:solidFill>
                <a:schemeClr val="bg1"/>
              </a:solidFill>
            </a:rPr>
            <a:t>Paginas</a:t>
          </a:r>
          <a:r>
            <a:rPr lang="en-US" sz="1400" kern="1200" dirty="0" smtClean="0">
              <a:solidFill>
                <a:schemeClr val="bg1"/>
              </a:solidFill>
            </a:rPr>
            <a:t>.</a:t>
          </a:r>
          <a:endParaRPr lang="en-US" sz="1400" kern="1200" dirty="0">
            <a:solidFill>
              <a:schemeClr val="bg1"/>
            </a:solidFill>
          </a:endParaRPr>
        </a:p>
      </dsp:txBody>
      <dsp:txXfrm>
        <a:off x="3795539" y="1984"/>
        <a:ext cx="3351740" cy="3353826"/>
      </dsp:txXfrm>
    </dsp:sp>
    <dsp:sp modelId="{6C3E81E1-2022-48FF-83CB-643807186AC9}">
      <dsp:nvSpPr>
        <dsp:cNvPr id="0" name=""/>
        <dsp:cNvSpPr/>
      </dsp:nvSpPr>
      <dsp:spPr>
        <a:xfrm>
          <a:off x="7474282" y="3"/>
          <a:ext cx="3270022" cy="3357789"/>
        </a:xfrm>
        <a:prstGeom prst="rect">
          <a:avLst/>
        </a:prstGeom>
        <a:gradFill rotWithShape="0">
          <a:gsLst>
            <a:gs pos="0">
              <a:schemeClr val="accent4">
                <a:hueOff val="10395692"/>
                <a:satOff val="-47968"/>
                <a:lumOff val="1765"/>
                <a:alphaOff val="0"/>
                <a:satMod val="103000"/>
                <a:lumMod val="102000"/>
                <a:tint val="94000"/>
              </a:schemeClr>
            </a:gs>
            <a:gs pos="50000">
              <a:schemeClr val="accent4">
                <a:hueOff val="10395692"/>
                <a:satOff val="-47968"/>
                <a:lumOff val="1765"/>
                <a:alphaOff val="0"/>
                <a:satMod val="110000"/>
                <a:lumMod val="100000"/>
                <a:shade val="100000"/>
              </a:schemeClr>
            </a:gs>
            <a:gs pos="100000">
              <a:schemeClr val="accent4">
                <a:hueOff val="10395692"/>
                <a:satOff val="-47968"/>
                <a:lumOff val="1765"/>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06680" tIns="106680" rIns="106680" bIns="106680" numCol="1" spcCol="1270" anchor="t" anchorCtr="0">
          <a:noAutofit/>
        </a:bodyPr>
        <a:lstStyle/>
        <a:p>
          <a:pPr lvl="0" algn="l" defTabSz="1244600">
            <a:lnSpc>
              <a:spcPct val="90000"/>
            </a:lnSpc>
            <a:spcBef>
              <a:spcPct val="0"/>
            </a:spcBef>
            <a:spcAft>
              <a:spcPct val="35000"/>
            </a:spcAft>
          </a:pPr>
          <a:r>
            <a:rPr lang="en-US" sz="2800" kern="1200" dirty="0" err="1" smtClean="0"/>
            <a:t>Eficiente</a:t>
          </a:r>
          <a:endParaRPr lang="en-US" sz="2800" kern="1200" dirty="0"/>
        </a:p>
        <a:p>
          <a:pPr marL="171450" lvl="1" indent="-171450" algn="l" defTabSz="800100">
            <a:lnSpc>
              <a:spcPct val="90000"/>
            </a:lnSpc>
            <a:spcBef>
              <a:spcPct val="0"/>
            </a:spcBef>
            <a:spcAft>
              <a:spcPct val="15000"/>
            </a:spcAft>
            <a:buChar char="••"/>
          </a:pPr>
          <a:r>
            <a:rPr lang="en-US" sz="1800" kern="1200" dirty="0" err="1" smtClean="0"/>
            <a:t>Costo-efectivo</a:t>
          </a:r>
          <a:r>
            <a:rPr lang="en-US" sz="1800" kern="1200" dirty="0" smtClean="0"/>
            <a:t>:</a:t>
          </a:r>
          <a:endParaRPr lang="en-US" sz="1800" kern="1200" dirty="0"/>
        </a:p>
        <a:p>
          <a:pPr marL="342900" lvl="2" indent="-171450" algn="l" defTabSz="800100">
            <a:lnSpc>
              <a:spcPct val="90000"/>
            </a:lnSpc>
            <a:spcBef>
              <a:spcPct val="0"/>
            </a:spcBef>
            <a:spcAft>
              <a:spcPct val="15000"/>
            </a:spcAft>
            <a:buChar char="••"/>
          </a:pPr>
          <a:r>
            <a:rPr lang="en-US" sz="1800" kern="1200" dirty="0" err="1" smtClean="0"/>
            <a:t>Uso</a:t>
          </a:r>
          <a:r>
            <a:rPr lang="en-US" sz="1800" kern="1200" dirty="0" smtClean="0"/>
            <a:t> del Hardware.</a:t>
          </a:r>
          <a:endParaRPr lang="en-US" sz="1800" kern="1200" dirty="0"/>
        </a:p>
        <a:p>
          <a:pPr marL="342900" lvl="2" indent="-171450" algn="l" defTabSz="800100">
            <a:lnSpc>
              <a:spcPct val="90000"/>
            </a:lnSpc>
            <a:spcBef>
              <a:spcPct val="0"/>
            </a:spcBef>
            <a:spcAft>
              <a:spcPct val="15000"/>
            </a:spcAft>
            <a:buChar char="••"/>
          </a:pPr>
          <a:r>
            <a:rPr lang="en-US" sz="1800" kern="1200" dirty="0" smtClean="0"/>
            <a:t>No </a:t>
          </a:r>
          <a:r>
            <a:rPr lang="en-US" sz="1800" kern="1200" dirty="0" err="1" smtClean="0"/>
            <a:t>sistemas</a:t>
          </a:r>
          <a:r>
            <a:rPr lang="en-US" sz="1800" kern="1200" dirty="0" smtClean="0"/>
            <a:t> idle. </a:t>
          </a:r>
          <a:endParaRPr lang="en-US" sz="1800" kern="1200" dirty="0"/>
        </a:p>
        <a:p>
          <a:pPr marL="171450" lvl="1" indent="-171450" algn="l" defTabSz="800100">
            <a:lnSpc>
              <a:spcPct val="90000"/>
            </a:lnSpc>
            <a:spcBef>
              <a:spcPct val="0"/>
            </a:spcBef>
            <a:spcAft>
              <a:spcPct val="15000"/>
            </a:spcAft>
            <a:buChar char="••"/>
          </a:pPr>
          <a:r>
            <a:rPr lang="en-US" sz="1800" kern="1200" dirty="0" err="1" smtClean="0"/>
            <a:t>Mejora</a:t>
          </a:r>
          <a:r>
            <a:rPr lang="en-US" sz="1800" kern="1200" dirty="0" smtClean="0"/>
            <a:t> de la </a:t>
          </a:r>
          <a:r>
            <a:rPr lang="en-US" sz="1800" kern="1200" dirty="0" err="1" smtClean="0"/>
            <a:t>efeciencia</a:t>
          </a:r>
          <a:r>
            <a:rPr lang="en-US" sz="1800" kern="1200" dirty="0" smtClean="0"/>
            <a:t> IT.</a:t>
          </a:r>
          <a:endParaRPr lang="en-US" sz="1800" kern="1200" dirty="0"/>
        </a:p>
        <a:p>
          <a:pPr marL="171450" lvl="1" indent="-171450" algn="l" defTabSz="800100">
            <a:lnSpc>
              <a:spcPct val="90000"/>
            </a:lnSpc>
            <a:spcBef>
              <a:spcPct val="0"/>
            </a:spcBef>
            <a:spcAft>
              <a:spcPct val="15000"/>
            </a:spcAft>
            <a:buChar char="••"/>
          </a:pPr>
          <a:r>
            <a:rPr lang="es-VE" sz="1800" kern="1200" dirty="0" smtClean="0"/>
            <a:t>Secundarios Activos:</a:t>
          </a:r>
          <a:endParaRPr lang="en-US" sz="1800" kern="1200" dirty="0"/>
        </a:p>
        <a:p>
          <a:pPr marL="342900" lvl="2" indent="-171450" algn="l" defTabSz="800100">
            <a:lnSpc>
              <a:spcPct val="90000"/>
            </a:lnSpc>
            <a:spcBef>
              <a:spcPct val="0"/>
            </a:spcBef>
            <a:spcAft>
              <a:spcPct val="15000"/>
            </a:spcAft>
            <a:buChar char="••"/>
          </a:pPr>
          <a:r>
            <a:rPr lang="es-VE" sz="1800" kern="1200" dirty="0" err="1" smtClean="0"/>
            <a:t>Secondarios</a:t>
          </a:r>
          <a:r>
            <a:rPr lang="es-VE" sz="1800" kern="1200" dirty="0" smtClean="0"/>
            <a:t> Solo-Lectura.</a:t>
          </a:r>
          <a:endParaRPr lang="es-VE" sz="1800" kern="1200" dirty="0"/>
        </a:p>
        <a:p>
          <a:pPr marL="342900" lvl="2" indent="-171450" algn="l" defTabSz="800100">
            <a:lnSpc>
              <a:spcPct val="90000"/>
            </a:lnSpc>
            <a:spcBef>
              <a:spcPct val="0"/>
            </a:spcBef>
            <a:spcAft>
              <a:spcPct val="15000"/>
            </a:spcAft>
            <a:buChar char="••"/>
          </a:pPr>
          <a:r>
            <a:rPr lang="es-VE" sz="1800" kern="1200" dirty="0"/>
            <a:t>Backup </a:t>
          </a:r>
          <a:r>
            <a:rPr lang="es-VE" sz="1800" kern="1200" dirty="0" smtClean="0"/>
            <a:t>desde Secundarios.</a:t>
          </a:r>
          <a:endParaRPr lang="es-VE" sz="1800" kern="1200" dirty="0"/>
        </a:p>
        <a:p>
          <a:pPr marL="171450" lvl="1" indent="-171450" algn="l" defTabSz="800100">
            <a:lnSpc>
              <a:spcPct val="90000"/>
            </a:lnSpc>
            <a:spcBef>
              <a:spcPct val="0"/>
            </a:spcBef>
            <a:spcAft>
              <a:spcPct val="15000"/>
            </a:spcAft>
            <a:buChar char="••"/>
          </a:pPr>
          <a:r>
            <a:rPr lang="es-VE" sz="1800" kern="1200" dirty="0" err="1" smtClean="0"/>
            <a:t>Automatizacion</a:t>
          </a:r>
          <a:r>
            <a:rPr lang="es-VE" sz="1800" kern="1200" dirty="0" smtClean="0"/>
            <a:t> usando </a:t>
          </a:r>
          <a:r>
            <a:rPr lang="es-VE" sz="1800" kern="1200" dirty="0" err="1" smtClean="0"/>
            <a:t>power</a:t>
          </a:r>
          <a:r>
            <a:rPr lang="es-VE" sz="1800" kern="1200" dirty="0" smtClean="0"/>
            <a:t>-Shell.</a:t>
          </a:r>
          <a:endParaRPr lang="es-VE" sz="1800" kern="1200" dirty="0"/>
        </a:p>
        <a:p>
          <a:pPr marL="171450" lvl="1" indent="-171450" algn="l" defTabSz="800100">
            <a:lnSpc>
              <a:spcPct val="90000"/>
            </a:lnSpc>
            <a:spcBef>
              <a:spcPct val="0"/>
            </a:spcBef>
            <a:spcAft>
              <a:spcPct val="15000"/>
            </a:spcAft>
            <a:buChar char="••"/>
          </a:pPr>
          <a:endParaRPr lang="es-VE" sz="1800" kern="1200" dirty="0"/>
        </a:p>
      </dsp:txBody>
      <dsp:txXfrm>
        <a:off x="7474282" y="3"/>
        <a:ext cx="3270022" cy="3357789"/>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E47C05-9330-44EF-AED1-C28533F8E848}" type="datetimeFigureOut">
              <a:rPr lang="en-US" smtClean="0"/>
              <a:t>8/28/2013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4C9244C-4A41-4FC8-B8ED-027DA383C8A8}" type="slidenum">
              <a:rPr lang="en-US" smtClean="0"/>
              <a:t>‹#›</a:t>
            </a:fld>
            <a:endParaRPr lang="en-US"/>
          </a:p>
        </p:txBody>
      </p:sp>
    </p:spTree>
    <p:extLst>
      <p:ext uri="{BB962C8B-B14F-4D97-AF65-F5344CB8AC3E}">
        <p14:creationId xmlns:p14="http://schemas.microsoft.com/office/powerpoint/2010/main" val="20036973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msdn.microsoft.com/en-us/library/ms177404(v=sql.110).aspx"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msdn.microsoft.com/en-us/library/ms191495(v=sql.110).aspx" TargetMode="External"/><Relationship Id="rId2" Type="http://schemas.openxmlformats.org/officeDocument/2006/relationships/slide" Target="../slides/slide18.xml"/><Relationship Id="rId1" Type="http://schemas.openxmlformats.org/officeDocument/2006/relationships/notesMaster" Target="../notesMasters/notesMaster1.xml"/><Relationship Id="rId6" Type="http://schemas.openxmlformats.org/officeDocument/2006/relationships/hyperlink" Target="http://msdn.microsoft.com/en-us/library/hh245119(v=sql.110).aspx" TargetMode="External"/><Relationship Id="rId5" Type="http://schemas.openxmlformats.org/officeDocument/2006/relationships/hyperlink" Target="http://msdn.microsoft.com/en-us/library/ff878601(v=sql.110).aspx" TargetMode="External"/><Relationship Id="rId4" Type="http://schemas.openxmlformats.org/officeDocument/2006/relationships/hyperlink" Target="http://msdn.microsoft.com/en-us/library/ff878399(v=sql.110).aspx" TargetMode="Externa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msdn.microsoft.com/en-us/library/hh510184(v=sql.110).aspx" TargetMode="External"/><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8" Type="http://schemas.openxmlformats.org/officeDocument/2006/relationships/hyperlink" Target="http://msdn.microsoft.com/en-us/library/hh245119(v=sql.110).aspx" TargetMode="External"/><Relationship Id="rId13" Type="http://schemas.openxmlformats.org/officeDocument/2006/relationships/hyperlink" Target="http://msdn.microsoft.com/en-us/library/hh245118(v=sql.110).aspx" TargetMode="External"/><Relationship Id="rId18" Type="http://schemas.openxmlformats.org/officeDocument/2006/relationships/hyperlink" Target="http://msdn.microsoft.com/en-us/library/ff878391(v=sql.110).aspx" TargetMode="External"/><Relationship Id="rId3" Type="http://schemas.openxmlformats.org/officeDocument/2006/relationships/hyperlink" Target="http://msdn.microsoft.com/en-us/library/ff877884(v=sql.110).aspx" TargetMode="External"/><Relationship Id="rId7" Type="http://schemas.openxmlformats.org/officeDocument/2006/relationships/hyperlink" Target="http://msdn.microsoft.com/en-us/library/ff878253(v=sql.110).aspx" TargetMode="External"/><Relationship Id="rId12" Type="http://schemas.openxmlformats.org/officeDocument/2006/relationships/hyperlink" Target="http://msdn.microsoft.com/en-us/library/gg509103(v=sql.110).aspx" TargetMode="External"/><Relationship Id="rId17" Type="http://schemas.openxmlformats.org/officeDocument/2006/relationships/hyperlink" Target="http://msdn.microsoft.com/en-us/library/ff878267(v=sql.110).aspx" TargetMode="External"/><Relationship Id="rId2" Type="http://schemas.openxmlformats.org/officeDocument/2006/relationships/slide" Target="../slides/slide9.xml"/><Relationship Id="rId16" Type="http://schemas.openxmlformats.org/officeDocument/2006/relationships/hyperlink" Target="http://msdn.microsoft.com/en-us/library/hh213474(v=sql.110).aspx" TargetMode="External"/><Relationship Id="rId1" Type="http://schemas.openxmlformats.org/officeDocument/2006/relationships/notesMaster" Target="../notesMasters/notesMaster1.xml"/><Relationship Id="rId6" Type="http://schemas.openxmlformats.org/officeDocument/2006/relationships/hyperlink" Target="http://msdn.microsoft.com/en-us/library/hh213151(v=sql.110).aspx" TargetMode="External"/><Relationship Id="rId11" Type="http://schemas.openxmlformats.org/officeDocument/2006/relationships/hyperlink" Target="http://msdn.microsoft.com/en-us/library/ff877941(v=sql.110).aspx" TargetMode="External"/><Relationship Id="rId5" Type="http://schemas.openxmlformats.org/officeDocument/2006/relationships/hyperlink" Target="http://msdn.microsoft.com/en-us/library/ff877931(v=sql.110).aspx" TargetMode="External"/><Relationship Id="rId15" Type="http://schemas.openxmlformats.org/officeDocument/2006/relationships/hyperlink" Target="http://msdn.microsoft.com/en-us/library/hh270276(v=sql.110).aspx" TargetMode="External"/><Relationship Id="rId10" Type="http://schemas.openxmlformats.org/officeDocument/2006/relationships/hyperlink" Target="http://msdn.microsoft.com/en-us/library/bb677167(v=sql.110).aspx" TargetMode="External"/><Relationship Id="rId4" Type="http://schemas.openxmlformats.org/officeDocument/2006/relationships/hyperlink" Target="http://msdn.microsoft.com/en-us/library/ff878487(v=sql.110).aspx" TargetMode="External"/><Relationship Id="rId9" Type="http://schemas.openxmlformats.org/officeDocument/2006/relationships/hyperlink" Target="http://msdn.microsoft.com/en-us/library/hh213417(v=sql.110).aspx" TargetMode="External"/><Relationship Id="rId14" Type="http://schemas.openxmlformats.org/officeDocument/2006/relationships/hyperlink" Target="http://msdn.microsoft.com/en-us/library/hh213239(v=sql.110).aspx" TargetMode="Externa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msdn.microsoft.com/en-us/library/ff878253(v=sql.110).aspx" TargetMode="External"/><Relationship Id="rId2" Type="http://schemas.openxmlformats.org/officeDocument/2006/relationships/slide" Target="../slides/slide11.xml"/><Relationship Id="rId1" Type="http://schemas.openxmlformats.org/officeDocument/2006/relationships/notesMaster" Target="../notesMasters/notesMaster1.xml"/><Relationship Id="rId4" Type="http://schemas.openxmlformats.org/officeDocument/2006/relationships/hyperlink" Target="http://msdn.microsoft.com/en-us/library/hh245119(v=sql.110).aspx"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VE" dirty="0"/>
          </a:p>
        </p:txBody>
      </p:sp>
      <p:sp>
        <p:nvSpPr>
          <p:cNvPr id="4" name="Slide Number Placeholder 3"/>
          <p:cNvSpPr>
            <a:spLocks noGrp="1"/>
          </p:cNvSpPr>
          <p:nvPr>
            <p:ph type="sldNum" sz="quarter" idx="10"/>
          </p:nvPr>
        </p:nvSpPr>
        <p:spPr/>
        <p:txBody>
          <a:bodyPr/>
          <a:lstStyle/>
          <a:p>
            <a:fld id="{04C9244C-4A41-4FC8-B8ED-027DA383C8A8}" type="slidenum">
              <a:rPr lang="en-US" smtClean="0"/>
              <a:t>1</a:t>
            </a:fld>
            <a:endParaRPr lang="en-US"/>
          </a:p>
        </p:txBody>
      </p:sp>
    </p:spTree>
    <p:extLst>
      <p:ext uri="{BB962C8B-B14F-4D97-AF65-F5344CB8AC3E}">
        <p14:creationId xmlns:p14="http://schemas.microsoft.com/office/powerpoint/2010/main" val="8787762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kern="1200" noProof="0" dirty="0" smtClean="0">
                <a:solidFill>
                  <a:schemeClr val="tx1"/>
                </a:solidFill>
                <a:effectLst/>
              </a:rPr>
              <a:t>Availability Groups</a:t>
            </a:r>
          </a:p>
          <a:p>
            <a:endParaRPr lang="en-US" kern="1200" noProof="0" dirty="0" smtClean="0">
              <a:solidFill>
                <a:schemeClr val="tx1"/>
              </a:solidFill>
              <a:effectLst/>
            </a:endParaRPr>
          </a:p>
          <a:p>
            <a:r>
              <a:rPr lang="en-US" kern="1200" noProof="0" dirty="0" smtClean="0">
                <a:solidFill>
                  <a:schemeClr val="tx1"/>
                </a:solidFill>
                <a:effectLst/>
              </a:rPr>
              <a:t>Although </a:t>
            </a:r>
            <a:r>
              <a:rPr lang="en-US" dirty="0" smtClean="0"/>
              <a:t>availability groups </a:t>
            </a:r>
            <a:r>
              <a:rPr lang="en-US" kern="1200" noProof="0" dirty="0" smtClean="0">
                <a:solidFill>
                  <a:schemeClr val="tx1"/>
                </a:solidFill>
                <a:effectLst/>
              </a:rPr>
              <a:t>use WSFC, they do not require the SQL Server instance be clustered. Instead, they use WSFC resource health detection and failover capabilities to manage a group of databases.</a:t>
            </a:r>
          </a:p>
          <a:p>
            <a:endParaRPr lang="en-US" kern="1200" noProof="0" dirty="0" smtClean="0">
              <a:solidFill>
                <a:schemeClr val="tx1"/>
              </a:solidFill>
              <a:effectLst/>
            </a:endParaRPr>
          </a:p>
          <a:p>
            <a:r>
              <a:rPr lang="en-US" kern="1200" noProof="0" dirty="0" smtClean="0">
                <a:solidFill>
                  <a:schemeClr val="tx1"/>
                </a:solidFill>
                <a:effectLst/>
              </a:rPr>
              <a:t>An </a:t>
            </a:r>
            <a:r>
              <a:rPr lang="en-US" dirty="0" smtClean="0"/>
              <a:t>availability group </a:t>
            </a:r>
            <a:r>
              <a:rPr lang="en-US" kern="1200" noProof="0" dirty="0" smtClean="0">
                <a:solidFill>
                  <a:schemeClr val="tx1"/>
                </a:solidFill>
                <a:effectLst/>
              </a:rPr>
              <a:t>is a WSFC failover resource group. It defines a set of failover partners known as </a:t>
            </a:r>
            <a:r>
              <a:rPr lang="en-US" i="1" kern="1200" noProof="0" dirty="0" smtClean="0">
                <a:solidFill>
                  <a:schemeClr val="tx1"/>
                </a:solidFill>
                <a:effectLst/>
              </a:rPr>
              <a:t>replicas</a:t>
            </a:r>
            <a:r>
              <a:rPr lang="en-US" kern="1200" noProof="0" dirty="0" smtClean="0">
                <a:solidFill>
                  <a:schemeClr val="tx1"/>
                </a:solidFill>
                <a:effectLst/>
              </a:rPr>
              <a:t>: a </a:t>
            </a:r>
            <a:r>
              <a:rPr lang="en-US" i="1" kern="1200" noProof="0" dirty="0" smtClean="0">
                <a:solidFill>
                  <a:schemeClr val="tx1"/>
                </a:solidFill>
                <a:effectLst/>
              </a:rPr>
              <a:t>primary replica </a:t>
            </a:r>
            <a:r>
              <a:rPr lang="en-US" kern="1200" noProof="0" dirty="0" smtClean="0">
                <a:solidFill>
                  <a:schemeClr val="tx1"/>
                </a:solidFill>
                <a:effectLst/>
              </a:rPr>
              <a:t>and one or more </a:t>
            </a:r>
            <a:r>
              <a:rPr lang="en-US" i="1" kern="1200" noProof="0" dirty="0" smtClean="0">
                <a:solidFill>
                  <a:schemeClr val="tx1"/>
                </a:solidFill>
                <a:effectLst/>
              </a:rPr>
              <a:t>secondary replicas</a:t>
            </a:r>
            <a:r>
              <a:rPr lang="en-US" kern="1200" noProof="0" dirty="0" smtClean="0">
                <a:solidFill>
                  <a:schemeClr val="tx1"/>
                </a:solidFill>
                <a:effectLst/>
              </a:rPr>
              <a:t>. A replica is the location of one or more availability databases that are defined in the availability group.</a:t>
            </a:r>
          </a:p>
          <a:p>
            <a:endParaRPr lang="en-US" kern="1200" noProof="0" dirty="0" smtClean="0">
              <a:solidFill>
                <a:schemeClr val="tx1"/>
              </a:solidFill>
              <a:effectLst/>
            </a:endParaRPr>
          </a:p>
          <a:p>
            <a:r>
              <a:rPr lang="en-US" kern="1200" noProof="0" dirty="0" smtClean="0">
                <a:solidFill>
                  <a:schemeClr val="tx1"/>
                </a:solidFill>
                <a:effectLst/>
              </a:rPr>
              <a:t>To use </a:t>
            </a:r>
            <a:r>
              <a:rPr lang="en-US" dirty="0" smtClean="0"/>
              <a:t>availability groups</a:t>
            </a:r>
            <a:r>
              <a:rPr lang="en-US" kern="1200" noProof="0" dirty="0" smtClean="0">
                <a:solidFill>
                  <a:schemeClr val="tx1"/>
                </a:solidFill>
                <a:effectLst/>
              </a:rPr>
              <a:t>, you need to enable them, as follows:</a:t>
            </a:r>
          </a:p>
          <a:p>
            <a:endParaRPr lang="en-US" kern="1200" noProof="0" dirty="0" smtClean="0">
              <a:solidFill>
                <a:schemeClr val="tx1"/>
              </a:solidFill>
              <a:effectLst/>
            </a:endParaRPr>
          </a:p>
          <a:p>
            <a:pPr marL="228600" indent="-228600">
              <a:buFont typeface="+mj-lt"/>
              <a:buAutoNum type="arabicPeriod"/>
            </a:pPr>
            <a:r>
              <a:rPr lang="en-US" dirty="0" smtClean="0"/>
              <a:t>Connect to the WSFC node that hosts the SQL Server instance where you want to enable availability groups.</a:t>
            </a:r>
          </a:p>
          <a:p>
            <a:pPr marL="228600" indent="-228600">
              <a:buFont typeface="+mj-lt"/>
              <a:buAutoNum type="arabicPeriod"/>
            </a:pPr>
            <a:r>
              <a:rPr lang="en-US" dirty="0" smtClean="0"/>
              <a:t>On the </a:t>
            </a:r>
            <a:r>
              <a:rPr lang="en-US" b="1" dirty="0" smtClean="0"/>
              <a:t>Start </a:t>
            </a:r>
            <a:r>
              <a:rPr lang="en-US" dirty="0" smtClean="0"/>
              <a:t>menu, point to </a:t>
            </a:r>
            <a:r>
              <a:rPr lang="en-US" b="1" dirty="0" smtClean="0"/>
              <a:t>All Programs</a:t>
            </a:r>
            <a:r>
              <a:rPr lang="en-US" dirty="0" smtClean="0"/>
              <a:t>, point to </a:t>
            </a:r>
            <a:r>
              <a:rPr lang="en-US" b="1" dirty="0" smtClean="0"/>
              <a:t>Microsoft SQL Server </a:t>
            </a:r>
            <a:r>
              <a:rPr lang="en-US" b="1" noProof="0" dirty="0" smtClean="0"/>
              <a:t>2012</a:t>
            </a:r>
            <a:r>
              <a:rPr lang="en-US" noProof="0" dirty="0" smtClean="0"/>
              <a:t>, point to </a:t>
            </a:r>
            <a:r>
              <a:rPr lang="en-US" b="1" noProof="0" dirty="0" smtClean="0"/>
              <a:t>Configuration Tools</a:t>
            </a:r>
            <a:r>
              <a:rPr lang="en-US" noProof="0" dirty="0" smtClean="0"/>
              <a:t>, and then click </a:t>
            </a:r>
            <a:r>
              <a:rPr lang="en-US" b="1" noProof="0" dirty="0" smtClean="0"/>
              <a:t>SQL Server Configuration Manager</a:t>
            </a:r>
            <a:r>
              <a:rPr lang="en-US" noProof="0" dirty="0" smtClean="0"/>
              <a:t>.</a:t>
            </a:r>
          </a:p>
          <a:p>
            <a:pPr marL="228600" indent="-228600">
              <a:buFont typeface="+mj-lt"/>
              <a:buAutoNum type="arabicPeriod"/>
            </a:pPr>
            <a:r>
              <a:rPr lang="en-US" noProof="0" dirty="0" smtClean="0"/>
              <a:t>In SQL Server Configuration Manager, click </a:t>
            </a:r>
            <a:r>
              <a:rPr lang="en-US" b="1" noProof="0" dirty="0" smtClean="0"/>
              <a:t>SQL Server Services</a:t>
            </a:r>
            <a:r>
              <a:rPr lang="en-US" noProof="0" dirty="0" smtClean="0"/>
              <a:t>, right-click </a:t>
            </a:r>
            <a:r>
              <a:rPr lang="en-US" b="1" noProof="0" dirty="0" smtClean="0"/>
              <a:t>SQL Server (&lt;instance name&gt;)</a:t>
            </a:r>
            <a:r>
              <a:rPr lang="en-US" noProof="0" dirty="0" smtClean="0"/>
              <a:t>, where &lt;instance name&gt; is the name of a local server instance that you want to enable </a:t>
            </a:r>
            <a:r>
              <a:rPr lang="en-US" dirty="0" smtClean="0"/>
              <a:t>availability groups </a:t>
            </a:r>
            <a:r>
              <a:rPr lang="en-US" noProof="0" dirty="0" smtClean="0"/>
              <a:t>on, and then click </a:t>
            </a:r>
            <a:r>
              <a:rPr lang="en-US" b="1" noProof="0" dirty="0" smtClean="0"/>
              <a:t>Properties</a:t>
            </a:r>
            <a:r>
              <a:rPr lang="en-US" noProof="0" dirty="0" smtClean="0"/>
              <a:t>.</a:t>
            </a:r>
          </a:p>
          <a:p>
            <a:pPr marL="228600" indent="-228600">
              <a:buFont typeface="+mj-lt"/>
              <a:buAutoNum type="arabicPeriod"/>
            </a:pPr>
            <a:r>
              <a:rPr lang="en-US" noProof="0" dirty="0" smtClean="0"/>
              <a:t>Click the </a:t>
            </a:r>
            <a:r>
              <a:rPr lang="en-US" b="1" noProof="0" dirty="0" err="1" smtClean="0"/>
              <a:t>AlwaysOn</a:t>
            </a:r>
            <a:r>
              <a:rPr lang="en-US" b="1" noProof="0" dirty="0" smtClean="0"/>
              <a:t> High Availability </a:t>
            </a:r>
            <a:r>
              <a:rPr lang="en-US" noProof="0" dirty="0" smtClean="0"/>
              <a:t>tab. </a:t>
            </a:r>
          </a:p>
          <a:p>
            <a:pPr marL="228600" indent="-228600">
              <a:buFont typeface="+mj-lt"/>
              <a:buAutoNum type="arabicPeriod" startAt="5"/>
            </a:pPr>
            <a:r>
              <a:rPr lang="en-US" dirty="0" smtClean="0"/>
              <a:t>Verify that </a:t>
            </a:r>
            <a:r>
              <a:rPr lang="en-US" b="1" dirty="0" smtClean="0"/>
              <a:t>Windows Server failover cluster name </a:t>
            </a:r>
            <a:r>
              <a:rPr lang="en-US" dirty="0" smtClean="0"/>
              <a:t>contains the name of the local failover cluster node. If this field is blank, this server instance currently does not support availability groups. It may be that the local computer is not a cluster node, that the Windows</a:t>
            </a:r>
            <a:r>
              <a:rPr lang="en-US" baseline="0" dirty="0" smtClean="0"/>
              <a:t> Server </a:t>
            </a:r>
            <a:r>
              <a:rPr lang="en-US" dirty="0" smtClean="0"/>
              <a:t>cluster is shut down, or that this edition of SQL Server 2012 does not support availability groups.</a:t>
            </a:r>
          </a:p>
          <a:p>
            <a:pPr marL="228600" indent="-228600">
              <a:buFont typeface="+mj-lt"/>
              <a:buAutoNum type="arabicPeriod" startAt="5"/>
            </a:pPr>
            <a:r>
              <a:rPr lang="en-US" dirty="0" smtClean="0"/>
              <a:t>Select the </a:t>
            </a:r>
            <a:r>
              <a:rPr lang="en-US" b="1" dirty="0" smtClean="0"/>
              <a:t>Enable </a:t>
            </a:r>
            <a:r>
              <a:rPr lang="en-US" b="1" dirty="0" err="1" smtClean="0"/>
              <a:t>AlwaysOn</a:t>
            </a:r>
            <a:r>
              <a:rPr lang="en-US" b="1" dirty="0" smtClean="0"/>
              <a:t> Availability Groups </a:t>
            </a:r>
            <a:r>
              <a:rPr lang="en-US" dirty="0" smtClean="0"/>
              <a:t>check box, and then click </a:t>
            </a:r>
            <a:r>
              <a:rPr lang="en-US" b="1" dirty="0" smtClean="0"/>
              <a:t>OK</a:t>
            </a:r>
            <a:r>
              <a:rPr lang="en-US" dirty="0" smtClean="0"/>
              <a:t>. SQL Server Configuration Manager saves your change. </a:t>
            </a:r>
          </a:p>
          <a:p>
            <a:pPr marL="228600" indent="-228600">
              <a:buFont typeface="+mj-lt"/>
              <a:buAutoNum type="arabicPeriod" startAt="5"/>
            </a:pPr>
            <a:r>
              <a:rPr lang="en-US" dirty="0" smtClean="0"/>
              <a:t>Manually restart the SQL Server service. You can choose a restart time that is best for your business requirements. After the SQL Server service restarts, </a:t>
            </a:r>
            <a:r>
              <a:rPr lang="en-US" dirty="0" err="1" smtClean="0"/>
              <a:t>AlwaysOn</a:t>
            </a:r>
            <a:r>
              <a:rPr lang="en-US" dirty="0" smtClean="0"/>
              <a:t> is enabled, and the </a:t>
            </a:r>
            <a:r>
              <a:rPr lang="en-US" b="1" dirty="0" err="1" smtClean="0"/>
              <a:t>IsHadrEnabled</a:t>
            </a:r>
            <a:r>
              <a:rPr lang="en-US" b="1" dirty="0" smtClean="0"/>
              <a:t> </a:t>
            </a:r>
            <a:r>
              <a:rPr lang="en-US" dirty="0" smtClean="0"/>
              <a:t>server property is set to </a:t>
            </a:r>
            <a:r>
              <a:rPr lang="en-US" b="1" dirty="0" smtClean="0"/>
              <a:t>1</a:t>
            </a:r>
            <a:r>
              <a:rPr lang="en-US" dirty="0" smtClean="0"/>
              <a:t>. </a:t>
            </a:r>
          </a:p>
          <a:p>
            <a:endParaRPr lang="en-US" dirty="0"/>
          </a:p>
        </p:txBody>
      </p:sp>
      <p:sp>
        <p:nvSpPr>
          <p:cNvPr id="4" name="Slide Number Placeholder 3"/>
          <p:cNvSpPr>
            <a:spLocks noGrp="1"/>
          </p:cNvSpPr>
          <p:nvPr>
            <p:ph type="sldNum" sz="quarter" idx="10"/>
          </p:nvPr>
        </p:nvSpPr>
        <p:spPr/>
        <p:txBody>
          <a:bodyPr/>
          <a:lstStyle/>
          <a:p>
            <a:fld id="{04C9244C-4A41-4FC8-B8ED-027DA383C8A8}" type="slidenum">
              <a:rPr lang="en-US" smtClean="0"/>
              <a:t>12</a:t>
            </a:fld>
            <a:endParaRPr lang="en-US"/>
          </a:p>
        </p:txBody>
      </p:sp>
    </p:spTree>
    <p:extLst>
      <p:ext uri="{BB962C8B-B14F-4D97-AF65-F5344CB8AC3E}">
        <p14:creationId xmlns:p14="http://schemas.microsoft.com/office/powerpoint/2010/main" val="3121066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noProof="0" dirty="0" smtClean="0"/>
              <a:t>Availability Replicas</a:t>
            </a:r>
          </a:p>
          <a:p>
            <a:endParaRPr lang="en-US" noProof="0" dirty="0" smtClean="0"/>
          </a:p>
          <a:p>
            <a:r>
              <a:rPr lang="en-US" noProof="0" dirty="0" smtClean="0"/>
              <a:t>Each availability group defines a set of two or more failover partners, which are called </a:t>
            </a:r>
            <a:r>
              <a:rPr lang="en-US" i="1" noProof="0" dirty="0" smtClean="0"/>
              <a:t>availability replicas</a:t>
            </a:r>
            <a:r>
              <a:rPr lang="en-US" noProof="0" dirty="0" smtClean="0"/>
              <a:t>. Availability replicas are components of the availability group. They are hosted by separate instances of SQL Server that reside on different nodes of a Windows Server cluster. Each of these server instances is either a SQL Server failover cluster instance (FCI) or a stand-alone instance on which you have enabled </a:t>
            </a:r>
            <a:r>
              <a:rPr lang="en-US" noProof="0" dirty="0" err="1" smtClean="0"/>
              <a:t>AlwaysOn</a:t>
            </a:r>
            <a:r>
              <a:rPr lang="en-US" noProof="0" dirty="0" smtClean="0"/>
              <a:t> Availability Groups. Each availability replica hosts a copy of the availability databases in the availability group. </a:t>
            </a:r>
          </a:p>
          <a:p>
            <a:pPr marL="0" marR="0" indent="0" defTabSz="914400" rtl="0" eaLnBrk="1" fontAlgn="auto" latinLnBrk="0" hangingPunct="1">
              <a:lnSpc>
                <a:spcPct val="100000"/>
              </a:lnSpc>
              <a:spcBef>
                <a:spcPts val="0"/>
              </a:spcBef>
              <a:spcAft>
                <a:spcPts val="0"/>
              </a:spcAft>
              <a:buClrTx/>
              <a:buSzTx/>
              <a:buFontTx/>
              <a:buNone/>
              <a:tabLst/>
              <a:defRPr/>
            </a:pPr>
            <a:endParaRPr lang="en-US" noProof="0" dirty="0" smtClean="0"/>
          </a:p>
          <a:p>
            <a:pPr marL="0" marR="0" indent="0" defTabSz="914400" rtl="0" eaLnBrk="1" fontAlgn="auto" latinLnBrk="0" hangingPunct="1">
              <a:lnSpc>
                <a:spcPct val="100000"/>
              </a:lnSpc>
              <a:spcBef>
                <a:spcPts val="0"/>
              </a:spcBef>
              <a:spcAft>
                <a:spcPts val="0"/>
              </a:spcAft>
              <a:buClrTx/>
              <a:buSzTx/>
              <a:buFontTx/>
              <a:buNone/>
              <a:tabLst/>
              <a:defRPr/>
            </a:pPr>
            <a:r>
              <a:rPr lang="en-US" noProof="0" dirty="0" smtClean="0"/>
              <a:t>Every availability replica is assigned an initial role—either the primary role or the secondary role, which is inherited by the availability databases of that replica. The role of a given replica determines whether it hosts read-write databases or read-only databases. One replica, </a:t>
            </a:r>
            <a:r>
              <a:rPr lang="en-US" dirty="0" smtClean="0"/>
              <a:t>called </a:t>
            </a:r>
            <a:r>
              <a:rPr lang="en-US" noProof="0" dirty="0" smtClean="0"/>
              <a:t>the </a:t>
            </a:r>
            <a:r>
              <a:rPr lang="en-US" i="1" noProof="0" dirty="0" smtClean="0"/>
              <a:t>primary replica</a:t>
            </a:r>
            <a:r>
              <a:rPr lang="en-US" noProof="0" dirty="0" smtClean="0"/>
              <a:t>, is assigned the primary role and hosts read-write databases, which are called </a:t>
            </a:r>
            <a:r>
              <a:rPr lang="en-US" i="1" noProof="0" dirty="0" smtClean="0"/>
              <a:t>primary databases</a:t>
            </a:r>
            <a:r>
              <a:rPr lang="en-US" noProof="0" dirty="0" smtClean="0"/>
              <a:t>. At least one other replica, known as a </a:t>
            </a:r>
            <a:r>
              <a:rPr lang="en-US" i="1" noProof="0" dirty="0" smtClean="0"/>
              <a:t>secondary replica</a:t>
            </a:r>
            <a:r>
              <a:rPr lang="en-US" noProof="0" dirty="0" smtClean="0"/>
              <a:t>, is assigned the secondary role. A secondary replica hosts read-only databases, called </a:t>
            </a:r>
            <a:r>
              <a:rPr lang="en-US" i="1" noProof="0" dirty="0" smtClean="0"/>
              <a:t>secondary databases</a:t>
            </a:r>
            <a:r>
              <a:rPr lang="en-US" noProof="0" dirty="0" smtClean="0"/>
              <a:t>. </a:t>
            </a:r>
          </a:p>
          <a:p>
            <a:endParaRPr lang="en-US" noProof="0" dirty="0" smtClean="0"/>
          </a:p>
          <a:p>
            <a:r>
              <a:rPr lang="en-US" noProof="0" dirty="0" smtClean="0"/>
              <a:t>You must specify</a:t>
            </a:r>
            <a:r>
              <a:rPr lang="en-US" baseline="0" noProof="0" dirty="0" smtClean="0"/>
              <a:t> </a:t>
            </a:r>
            <a:r>
              <a:rPr lang="en-US" noProof="0" dirty="0" smtClean="0"/>
              <a:t>from one to five instances of SQL Server to host availability replicas in the new availability group. At the least, you must specify your local server instance, which becomes the initial primary replica. If you want, you can also specify up to four secondary replicas. The server instances that host the availability replicas must reside on different WSFC nodes within the same Windows Server cluster.</a:t>
            </a:r>
          </a:p>
          <a:p>
            <a:endParaRPr lang="en-US" noProof="0" dirty="0" smtClean="0"/>
          </a:p>
          <a:p>
            <a:r>
              <a:rPr lang="en-US" dirty="0" smtClean="0"/>
              <a:t>In an availability group, you can configure one or more availability replicas to allow read-only connections when running under the secondary role (that is, when running as a secondary replica). A secondary replica that allows read-only connections provides read-only access to all of its secondary databases within the context of the availability group. The data on secondary replicas is nearly in real time. In many circumstances, data latency between the primary and secondary databases is only a few seconds.</a:t>
            </a:r>
          </a:p>
          <a:p>
            <a:endParaRPr lang="en-US" dirty="0"/>
          </a:p>
        </p:txBody>
      </p:sp>
      <p:sp>
        <p:nvSpPr>
          <p:cNvPr id="4" name="Slide Number Placeholder 3"/>
          <p:cNvSpPr>
            <a:spLocks noGrp="1"/>
          </p:cNvSpPr>
          <p:nvPr>
            <p:ph type="sldNum" sz="quarter" idx="10"/>
          </p:nvPr>
        </p:nvSpPr>
        <p:spPr/>
        <p:txBody>
          <a:bodyPr/>
          <a:lstStyle/>
          <a:p>
            <a:fld id="{04C9244C-4A41-4FC8-B8ED-027DA383C8A8}" type="slidenum">
              <a:rPr lang="en-US" smtClean="0"/>
              <a:t>13</a:t>
            </a:fld>
            <a:endParaRPr lang="en-US"/>
          </a:p>
        </p:txBody>
      </p:sp>
    </p:spTree>
    <p:extLst>
      <p:ext uri="{BB962C8B-B14F-4D97-AF65-F5344CB8AC3E}">
        <p14:creationId xmlns:p14="http://schemas.microsoft.com/office/powerpoint/2010/main" val="38898693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Data-Synchronization Modes and Failover </a:t>
            </a:r>
          </a:p>
          <a:p>
            <a:endParaRPr lang="en-US" dirty="0" smtClean="0"/>
          </a:p>
          <a:p>
            <a:r>
              <a:rPr lang="en-US" dirty="0" smtClean="0"/>
              <a:t>In an availability group, the primary and secondary replica roles are typically interchangeable in a failover. An availability group fails over at the level of an availability replica. </a:t>
            </a:r>
          </a:p>
          <a:p>
            <a:endParaRPr lang="en-US" dirty="0" smtClean="0"/>
          </a:p>
          <a:p>
            <a:r>
              <a:rPr lang="en-US" dirty="0" smtClean="0"/>
              <a:t>In a failover, a secondary replica acts as the failover partner for the primary replica, and, after the failover, the secondary replica takes over the primary role. The new primary replica recovers its copy of each database and brings it online as a new primary database. The former primary replica, if it is available, switches to the secondary role, and its databases become secondary databases. Potentially, these roles can switch back and forth in response to multiple failures or for administrative purposes. </a:t>
            </a:r>
          </a:p>
          <a:p>
            <a:endParaRPr lang="en-US" dirty="0" smtClean="0"/>
          </a:p>
          <a:p>
            <a:r>
              <a:rPr lang="en-US" dirty="0" smtClean="0"/>
              <a:t>Any secondary replica can serve as a failover partner. However, if the failover is to a secondary replica that uses the synchronous-commit availability mode, either automatically or manually, all of your data is preserved. If the failover is to a secondary replica that uses asynchronous-commit availability mode, data might be lost. </a:t>
            </a:r>
          </a:p>
          <a:p>
            <a:endParaRPr lang="en-US" dirty="0" smtClean="0"/>
          </a:p>
          <a:p>
            <a:r>
              <a:rPr lang="en-US" dirty="0" smtClean="0"/>
              <a:t>There are three kinds of failover: automatic failover, planned manual failover without data loss (also called </a:t>
            </a:r>
            <a:r>
              <a:rPr lang="en-US" i="1" dirty="0" smtClean="0"/>
              <a:t>manual failover</a:t>
            </a:r>
            <a:r>
              <a:rPr lang="en-US" dirty="0" smtClean="0"/>
              <a:t>), and forced manual failover with possible data loss (also called </a:t>
            </a:r>
            <a:r>
              <a:rPr lang="en-US" i="1" dirty="0" smtClean="0"/>
              <a:t>forced failover</a:t>
            </a:r>
            <a:r>
              <a:rPr lang="en-US" dirty="0" smtClean="0"/>
              <a:t>). </a:t>
            </a:r>
            <a:endParaRPr lang="en-US" noProof="0" dirty="0" smtClean="0"/>
          </a:p>
          <a:p>
            <a:endParaRPr lang="en-US" noProof="0" dirty="0" smtClean="0"/>
          </a:p>
        </p:txBody>
      </p:sp>
      <p:sp>
        <p:nvSpPr>
          <p:cNvPr id="4" name="Slide Number Placeholder 3"/>
          <p:cNvSpPr>
            <a:spLocks noGrp="1"/>
          </p:cNvSpPr>
          <p:nvPr>
            <p:ph type="sldNum" sz="quarter" idx="10"/>
          </p:nvPr>
        </p:nvSpPr>
        <p:spPr/>
        <p:txBody>
          <a:bodyPr/>
          <a:lstStyle/>
          <a:p>
            <a:fld id="{04C9244C-4A41-4FC8-B8ED-027DA383C8A8}" type="slidenum">
              <a:rPr lang="en-US" smtClean="0"/>
              <a:t>14</a:t>
            </a:fld>
            <a:endParaRPr lang="en-US"/>
          </a:p>
        </p:txBody>
      </p:sp>
    </p:spTree>
    <p:extLst>
      <p:ext uri="{BB962C8B-B14F-4D97-AF65-F5344CB8AC3E}">
        <p14:creationId xmlns:p14="http://schemas.microsoft.com/office/powerpoint/2010/main" val="22364208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noProof="0" dirty="0" smtClean="0"/>
              <a:t>Availability Group Listener</a:t>
            </a:r>
          </a:p>
          <a:p>
            <a:endParaRPr lang="en-US" noProof="0" dirty="0" smtClean="0"/>
          </a:p>
          <a:p>
            <a:r>
              <a:rPr lang="en-US" i="1" noProof="0" dirty="0" smtClean="0"/>
              <a:t>Availability</a:t>
            </a:r>
            <a:r>
              <a:rPr lang="en-US" i="1" baseline="0" noProof="0" dirty="0" smtClean="0"/>
              <a:t> group l</a:t>
            </a:r>
            <a:r>
              <a:rPr lang="en-US" i="1" noProof="0" dirty="0" smtClean="0"/>
              <a:t>isteners </a:t>
            </a:r>
            <a:r>
              <a:rPr lang="en-US" noProof="0" dirty="0" smtClean="0"/>
              <a:t>direct incoming connections to the primary replica or to a read-only secondary replica.</a:t>
            </a:r>
          </a:p>
          <a:p>
            <a:endParaRPr lang="en-US" noProof="0" dirty="0" smtClean="0"/>
          </a:p>
          <a:p>
            <a:r>
              <a:rPr lang="en-US" noProof="0" dirty="0" smtClean="0"/>
              <a:t>An a</a:t>
            </a:r>
            <a:r>
              <a:rPr lang="en-US" i="0" noProof="0" dirty="0" smtClean="0"/>
              <a:t>vailability</a:t>
            </a:r>
            <a:r>
              <a:rPr lang="en-US" i="0" baseline="0" noProof="0" dirty="0" smtClean="0"/>
              <a:t> group l</a:t>
            </a:r>
            <a:r>
              <a:rPr lang="en-US" i="0" noProof="0" dirty="0" smtClean="0"/>
              <a:t>istener </a:t>
            </a:r>
            <a:r>
              <a:rPr lang="en-US" noProof="0" dirty="0" smtClean="0"/>
              <a:t>enables the client to connect to a replica without needing to know the name of the physical instance of SQL Server that it is connecting to. You do not need to modify the client-connection string in order to connect to the current location of a primary replica. If a primary replica is switched to being a secondary replica, the clients need only to reconnect to the a</a:t>
            </a:r>
            <a:r>
              <a:rPr lang="en-US" i="0" noProof="0" dirty="0" smtClean="0"/>
              <a:t>vailability</a:t>
            </a:r>
            <a:r>
              <a:rPr lang="en-US" i="0" baseline="0" noProof="0" dirty="0" smtClean="0"/>
              <a:t> group l</a:t>
            </a:r>
            <a:r>
              <a:rPr lang="en-US" i="0" noProof="0" dirty="0" smtClean="0"/>
              <a:t>istener</a:t>
            </a:r>
            <a:r>
              <a:rPr lang="en-US" noProof="0" dirty="0" smtClean="0"/>
              <a:t>, and then SQL Server automatically directs the client to the instance of SQL Server that hosts the primary replica.</a:t>
            </a:r>
          </a:p>
          <a:p>
            <a:endParaRPr lang="en-US" noProof="0" dirty="0" smtClean="0"/>
          </a:p>
          <a:p>
            <a:r>
              <a:rPr lang="en-US" noProof="0" dirty="0" smtClean="0"/>
              <a:t>An a</a:t>
            </a:r>
            <a:r>
              <a:rPr lang="en-US" i="0" noProof="0" dirty="0" smtClean="0"/>
              <a:t>vailability</a:t>
            </a:r>
            <a:r>
              <a:rPr lang="en-US" i="0" baseline="0" noProof="0" dirty="0" smtClean="0"/>
              <a:t> group l</a:t>
            </a:r>
            <a:r>
              <a:rPr lang="en-US" i="0" noProof="0" dirty="0" smtClean="0"/>
              <a:t>istener </a:t>
            </a:r>
            <a:r>
              <a:rPr lang="en-US" noProof="0" dirty="0" smtClean="0"/>
              <a:t>consists of a listener DNS name, listener port designation, and one or more IP addresses. A</a:t>
            </a:r>
            <a:r>
              <a:rPr lang="en-US" i="0" noProof="0" dirty="0" smtClean="0"/>
              <a:t>vailability</a:t>
            </a:r>
            <a:r>
              <a:rPr lang="en-US" i="0" baseline="0" noProof="0" dirty="0" smtClean="0"/>
              <a:t> group l</a:t>
            </a:r>
            <a:r>
              <a:rPr lang="en-US" i="0" noProof="0" dirty="0" smtClean="0"/>
              <a:t>isteners </a:t>
            </a:r>
            <a:r>
              <a:rPr lang="en-US" noProof="0" dirty="0" smtClean="0"/>
              <a:t>rely on WSFC in order to redirect client connections in the event of local or remote failures of an availability group. When you create a new a</a:t>
            </a:r>
            <a:r>
              <a:rPr lang="en-US" i="0" noProof="0" dirty="0" smtClean="0"/>
              <a:t>vailability</a:t>
            </a:r>
            <a:r>
              <a:rPr lang="en-US" i="0" baseline="0" noProof="0" dirty="0" smtClean="0"/>
              <a:t> group l</a:t>
            </a:r>
            <a:r>
              <a:rPr lang="en-US" i="0" noProof="0" dirty="0" smtClean="0"/>
              <a:t>istener</a:t>
            </a:r>
            <a:r>
              <a:rPr lang="en-US" noProof="0" dirty="0" smtClean="0"/>
              <a:t>, it becomes a resource in a cluster with an associated virtual network name (VNN), virtual IP (VIP), and a</a:t>
            </a:r>
            <a:r>
              <a:rPr lang="en-US" i="0" noProof="0" dirty="0" smtClean="0"/>
              <a:t>vailability</a:t>
            </a:r>
            <a:r>
              <a:rPr lang="en-US" i="0" baseline="0" noProof="0" dirty="0" smtClean="0"/>
              <a:t> group </a:t>
            </a:r>
            <a:r>
              <a:rPr lang="en-US" noProof="0" dirty="0" smtClean="0"/>
              <a:t>dependency. </a:t>
            </a:r>
          </a:p>
          <a:p>
            <a:endParaRPr lang="en-US" noProof="0" dirty="0" smtClean="0"/>
          </a:p>
          <a:p>
            <a:r>
              <a:rPr lang="en-US" noProof="0" dirty="0" smtClean="0"/>
              <a:t>For a given a</a:t>
            </a:r>
            <a:r>
              <a:rPr lang="en-US" i="0" noProof="0" dirty="0" smtClean="0"/>
              <a:t>vailability</a:t>
            </a:r>
            <a:r>
              <a:rPr lang="en-US" i="0" baseline="0" noProof="0" dirty="0" smtClean="0"/>
              <a:t> group </a:t>
            </a:r>
            <a:r>
              <a:rPr lang="en-US" noProof="0" dirty="0" smtClean="0"/>
              <a:t>you can create an a</a:t>
            </a:r>
            <a:r>
              <a:rPr lang="en-US" i="0" noProof="0" dirty="0" smtClean="0"/>
              <a:t>vailability</a:t>
            </a:r>
            <a:r>
              <a:rPr lang="en-US" i="0" baseline="0" noProof="0" dirty="0" smtClean="0"/>
              <a:t> group l</a:t>
            </a:r>
            <a:r>
              <a:rPr lang="en-US" i="0" noProof="0" dirty="0" smtClean="0"/>
              <a:t>istener</a:t>
            </a:r>
            <a:r>
              <a:rPr lang="en-US" noProof="0" dirty="0" smtClean="0"/>
              <a:t>. Only the TCP protocol is supported. Also, the DNS name of the listener must be unique in the domain and in NetBIOS. </a:t>
            </a:r>
          </a:p>
          <a:p>
            <a:endParaRPr lang="en-US" noProof="0" dirty="0" smtClean="0"/>
          </a:p>
          <a:p>
            <a:r>
              <a:rPr lang="en-US" dirty="0" smtClean="0"/>
              <a:t>Each </a:t>
            </a:r>
            <a:r>
              <a:rPr lang="en-US" noProof="0" dirty="0" smtClean="0"/>
              <a:t>a</a:t>
            </a:r>
            <a:r>
              <a:rPr lang="en-US" i="0" noProof="0" dirty="0" smtClean="0"/>
              <a:t>vailability</a:t>
            </a:r>
            <a:r>
              <a:rPr lang="en-US" i="0" baseline="0" noProof="0" dirty="0" smtClean="0"/>
              <a:t> group l</a:t>
            </a:r>
            <a:r>
              <a:rPr lang="en-US" i="0" noProof="0" dirty="0" smtClean="0"/>
              <a:t>istener </a:t>
            </a:r>
            <a:r>
              <a:rPr lang="en-US" dirty="0" smtClean="0"/>
              <a:t>directs client connections either to the primary replica or to a read-only secondary replica. If the primary replica goes offline on one instance of SQL Server and comes online on another instance of SQL Server, the </a:t>
            </a:r>
            <a:r>
              <a:rPr lang="en-US" noProof="0" dirty="0" smtClean="0"/>
              <a:t>a</a:t>
            </a:r>
            <a:r>
              <a:rPr lang="en-US" i="0" noProof="0" dirty="0" smtClean="0"/>
              <a:t>vailability</a:t>
            </a:r>
            <a:r>
              <a:rPr lang="en-US" i="0" baseline="0" noProof="0" dirty="0" smtClean="0"/>
              <a:t> group l</a:t>
            </a:r>
            <a:r>
              <a:rPr lang="en-US" i="0" noProof="0" dirty="0" smtClean="0"/>
              <a:t>istener </a:t>
            </a:r>
            <a:r>
              <a:rPr lang="en-US" dirty="0" smtClean="0"/>
              <a:t>redirects client connections to the new primary replica. Also, any read-only connections to the new primary replica are directed to another secondary replica if any is configured to accept client connections. Secondary replicas must be configured to accept incoming connections, and routing must be configured accordingly.</a:t>
            </a:r>
          </a:p>
          <a:p>
            <a:endParaRPr lang="en-US" dirty="0" smtClean="0"/>
          </a:p>
          <a:p>
            <a:endParaRPr lang="es-VE" dirty="0"/>
          </a:p>
        </p:txBody>
      </p:sp>
      <p:sp>
        <p:nvSpPr>
          <p:cNvPr id="4" name="Slide Number Placeholder 3"/>
          <p:cNvSpPr>
            <a:spLocks noGrp="1"/>
          </p:cNvSpPr>
          <p:nvPr>
            <p:ph type="sldNum" sz="quarter" idx="10"/>
          </p:nvPr>
        </p:nvSpPr>
        <p:spPr/>
        <p:txBody>
          <a:bodyPr/>
          <a:lstStyle/>
          <a:p>
            <a:fld id="{04C9244C-4A41-4FC8-B8ED-027DA383C8A8}" type="slidenum">
              <a:rPr lang="en-US" smtClean="0"/>
              <a:t>15</a:t>
            </a:fld>
            <a:endParaRPr lang="en-US"/>
          </a:p>
        </p:txBody>
      </p:sp>
    </p:spTree>
    <p:extLst>
      <p:ext uri="{BB962C8B-B14F-4D97-AF65-F5344CB8AC3E}">
        <p14:creationId xmlns:p14="http://schemas.microsoft.com/office/powerpoint/2010/main" val="201370993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This slide explains the concept of virtual name.</a:t>
            </a:r>
            <a:r>
              <a:rPr lang="en-US" baseline="0" dirty="0" smtClean="0"/>
              <a:t> There is a virtual name associated with the AG and fail over along with the AG</a:t>
            </a:r>
            <a:endParaRPr lang="en-US" dirty="0" smtClean="0"/>
          </a:p>
          <a:p>
            <a:endParaRPr lang="es-VE" dirty="0"/>
          </a:p>
        </p:txBody>
      </p:sp>
      <p:sp>
        <p:nvSpPr>
          <p:cNvPr id="4" name="Slide Number Placeholder 3"/>
          <p:cNvSpPr>
            <a:spLocks noGrp="1"/>
          </p:cNvSpPr>
          <p:nvPr>
            <p:ph type="sldNum" sz="quarter" idx="10"/>
          </p:nvPr>
        </p:nvSpPr>
        <p:spPr/>
        <p:txBody>
          <a:bodyPr/>
          <a:lstStyle/>
          <a:p>
            <a:fld id="{04C9244C-4A41-4FC8-B8ED-027DA383C8A8}" type="slidenum">
              <a:rPr lang="en-US" smtClean="0"/>
              <a:t>16</a:t>
            </a:fld>
            <a:endParaRPr lang="en-US"/>
          </a:p>
        </p:txBody>
      </p:sp>
    </p:spTree>
    <p:extLst>
      <p:ext uri="{BB962C8B-B14F-4D97-AF65-F5344CB8AC3E}">
        <p14:creationId xmlns:p14="http://schemas.microsoft.com/office/powerpoint/2010/main" val="100546548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an </a:t>
            </a:r>
            <a:r>
              <a:rPr lang="en-US" dirty="0" err="1" smtClean="0"/>
              <a:t>AlwaysOn</a:t>
            </a:r>
            <a:r>
              <a:rPr lang="en-US" dirty="0" smtClean="0"/>
              <a:t> availability group, you can configure one or more availability replicas to allow read-only connections when running under the secondary role (that is, when running as a secondary replica). A secondary replica that allows read-only connections, a readable secondary replica, provides read-only access to all its secondary databases within the context of the availability group. The data on secondary replicas is in near real time. In many circumstances, data latency between the primary and secondary databases is typically only a few seconds.</a:t>
            </a:r>
          </a:p>
          <a:p>
            <a:r>
              <a:rPr lang="en-US" dirty="0" smtClean="0"/>
              <a:t>Read-only access to secondary databases means that user connections have read-only access to the data. However, the secondary databases are not set to read-only. Unlike a read-only database, which are static, a secondary database is dynamic. The secondary database changes as data changes to the corresponding primary database are applied to the secondary database. </a:t>
            </a:r>
          </a:p>
          <a:p>
            <a:endParaRPr lang="en-US" dirty="0" smtClean="0"/>
          </a:p>
          <a:p>
            <a:r>
              <a:rPr lang="en-US" dirty="0" smtClean="0"/>
              <a:t>Directing read-only connections to readable secondary replicas provides the following benefits:</a:t>
            </a:r>
          </a:p>
          <a:p>
            <a:pPr marL="171450" indent="-171450">
              <a:buFont typeface="Arial" pitchFamily="34" charset="0"/>
              <a:buChar char="•"/>
            </a:pPr>
            <a:r>
              <a:rPr lang="en-US" dirty="0" smtClean="0"/>
              <a:t>Offloads your secondary read-only workloads from your primary replica, which conserves its resources for your mission critical workloads. If you have mission critical read-workload or the workload that cannot tolerate latency, you should run it on the primary. </a:t>
            </a:r>
          </a:p>
          <a:p>
            <a:pPr marL="171450" indent="-171450">
              <a:buFont typeface="Arial" pitchFamily="34" charset="0"/>
              <a:buChar char="•"/>
            </a:pPr>
            <a:r>
              <a:rPr lang="en-US" dirty="0" smtClean="0"/>
              <a:t>Improves your return on investment for the systems that host readable secondary replicas.</a:t>
            </a:r>
          </a:p>
          <a:p>
            <a:endParaRPr lang="en-US" dirty="0" smtClean="0"/>
          </a:p>
          <a:p>
            <a:r>
              <a:rPr lang="en-US" dirty="0" smtClean="0"/>
              <a:t>In addition, readable </a:t>
            </a:r>
            <a:r>
              <a:rPr lang="en-US" dirty="0" err="1" smtClean="0"/>
              <a:t>secondaries</a:t>
            </a:r>
            <a:r>
              <a:rPr lang="en-US" dirty="0" smtClean="0"/>
              <a:t> provide robust support for read-only operations, as follows:</a:t>
            </a:r>
          </a:p>
          <a:p>
            <a:pPr marL="171450" indent="-171450">
              <a:buFont typeface="Arial" pitchFamily="34" charset="0"/>
              <a:buChar char="•"/>
            </a:pPr>
            <a:r>
              <a:rPr lang="en-US" dirty="0" smtClean="0"/>
              <a:t>Temporary statistics on readable secondary database optimize read-only queries. For more information, see </a:t>
            </a:r>
            <a:r>
              <a:rPr lang="en-US" dirty="0" smtClean="0">
                <a:hlinkClick r:id="" action="ppaction://hlinkfile"/>
              </a:rPr>
              <a:t>Statistics for Read-Only Access Databases</a:t>
            </a:r>
            <a:r>
              <a:rPr lang="en-US" dirty="0" smtClean="0"/>
              <a:t>, later in this topic.</a:t>
            </a:r>
          </a:p>
          <a:p>
            <a:pPr marL="171450" indent="-171450">
              <a:buFont typeface="Arial" pitchFamily="34" charset="0"/>
              <a:buChar char="•"/>
            </a:pPr>
            <a:r>
              <a:rPr lang="en-US" dirty="0" smtClean="0"/>
              <a:t>Read-only workloads use row versioning to remove blocking contention on the secondary databases. All queries that run against the secondary databases are automatically mapped to snapshot isolation transaction level, even when other transaction isolation levels are explicitly set. Also, all locking hints are ignored. This eliminates reader/writer contention.</a:t>
            </a:r>
          </a:p>
          <a:p>
            <a:r>
              <a:rPr lang="en-US" dirty="0" smtClean="0"/>
              <a:t>For more information about row versioning benefits and behavior, see </a:t>
            </a:r>
            <a:r>
              <a:rPr lang="en-US" dirty="0" smtClean="0">
                <a:hlinkClick r:id="rId3"/>
              </a:rPr>
              <a:t>Row Versioning-based Isolation Levels in the Database Engine</a:t>
            </a:r>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4C9244C-4A41-4FC8-B8ED-027DA383C8A8}" type="slidenum">
              <a:rPr lang="en-US" smtClean="0"/>
              <a:t>17</a:t>
            </a:fld>
            <a:endParaRPr lang="en-US"/>
          </a:p>
        </p:txBody>
      </p:sp>
    </p:spTree>
    <p:extLst>
      <p:ext uri="{BB962C8B-B14F-4D97-AF65-F5344CB8AC3E}">
        <p14:creationId xmlns:p14="http://schemas.microsoft.com/office/powerpoint/2010/main" val="312508891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Backup operations can put significant strain on I/O and CPU (with backup compression). Offloading backups to a secondary replica allows you to use the resources on server instance that hosts the primary replica for your tier-1 workloads.</a:t>
            </a:r>
          </a:p>
          <a:p>
            <a:endParaRPr lang="en-US" dirty="0" smtClean="0"/>
          </a:p>
          <a:p>
            <a:r>
              <a:rPr lang="en-US" dirty="0" smtClean="0"/>
              <a:t>For backups taken on a secondary replica, the BACKUP DATABASE Transact-SQL statement supports creating only </a:t>
            </a:r>
            <a:r>
              <a:rPr lang="en-US" dirty="0" smtClean="0">
                <a:hlinkClick r:id="rId3"/>
              </a:rPr>
              <a:t>copy-only backups</a:t>
            </a:r>
            <a:r>
              <a:rPr lang="en-US" dirty="0" smtClean="0"/>
              <a:t> of a full database, files, and </a:t>
            </a:r>
            <a:r>
              <a:rPr lang="en-US" dirty="0" err="1" smtClean="0"/>
              <a:t>filegroups</a:t>
            </a:r>
            <a:r>
              <a:rPr lang="en-US" dirty="0" smtClean="0"/>
              <a:t>. Creating differential backups is not supported. The BACKUP LOG Transact-SQL statement, in contrast, is fully supported on secondary replicas.</a:t>
            </a:r>
          </a:p>
          <a:p>
            <a:endParaRPr lang="en-US" dirty="0" smtClean="0"/>
          </a:p>
          <a:p>
            <a:r>
              <a:rPr lang="en-US" dirty="0" smtClean="0"/>
              <a:t>The backup of a secondary replicate cannot be performed if the secondary replica is not able to communicate with the primary replica. The secondary replica must be synchronized or be in the process of synchronizing in order to perform the backup on the secondary replica</a:t>
            </a:r>
          </a:p>
          <a:p>
            <a:endParaRPr lang="en-US" dirty="0" smtClean="0"/>
          </a:p>
          <a:p>
            <a:r>
              <a:rPr lang="en-US" dirty="0" smtClean="0"/>
              <a:t>Performing backups on an secondary replica to offload the backup workload from the primary production server is a great benefit. But it introduces significant complexity to the process of determining where backup jobs should run. To address this, </a:t>
            </a:r>
            <a:r>
              <a:rPr lang="en-US" dirty="0" err="1" smtClean="0"/>
              <a:t>AlwaysOn</a:t>
            </a:r>
            <a:r>
              <a:rPr lang="en-US" dirty="0" smtClean="0"/>
              <a:t> Availability Groups permits you to configure where backup jobs run, by specifying the following settings:</a:t>
            </a:r>
          </a:p>
          <a:p>
            <a:endParaRPr lang="en-US" dirty="0" smtClean="0"/>
          </a:p>
          <a:p>
            <a:r>
              <a:rPr lang="en-US" dirty="0" smtClean="0"/>
              <a:t>At an availability group level, you can specify whether backups should or should not run on the primary replica. To configure this behavior, use the WITH AUTOMATED_BACKUP_PREFERENCE option of the </a:t>
            </a:r>
            <a:r>
              <a:rPr lang="en-US" dirty="0" smtClean="0">
                <a:hlinkClick r:id="rId4"/>
              </a:rPr>
              <a:t>CREATE AVAILABILITY GROUP</a:t>
            </a:r>
            <a:r>
              <a:rPr lang="en-US" dirty="0" smtClean="0"/>
              <a:t> and </a:t>
            </a:r>
            <a:r>
              <a:rPr lang="en-US" dirty="0" smtClean="0">
                <a:hlinkClick r:id="rId5"/>
              </a:rPr>
              <a:t>ALTER AVAILABILITY GROUP</a:t>
            </a:r>
            <a:r>
              <a:rPr lang="en-US" dirty="0" smtClean="0"/>
              <a:t> Transact-SQL statements.</a:t>
            </a:r>
          </a:p>
          <a:p>
            <a:endParaRPr lang="en-US" dirty="0" smtClean="0"/>
          </a:p>
          <a:p>
            <a:r>
              <a:rPr lang="en-US" dirty="0" smtClean="0"/>
              <a:t>For each availability replica, you can specify whether it is a candidate for running backup jobs. To configure a given availability replica so that it will never be chosen for performing backups, use the CREATE AVAILABILITY GROUP or ALTER AVAILABILITY GROUP statement to set BACKUP_PRIORITY </a:t>
            </a:r>
            <a:r>
              <a:rPr lang="en-US" b="1" dirty="0" smtClean="0"/>
              <a:t>=</a:t>
            </a:r>
            <a:r>
              <a:rPr lang="en-US" dirty="0" smtClean="0"/>
              <a:t> 0. </a:t>
            </a:r>
          </a:p>
          <a:p>
            <a:endParaRPr lang="en-US" dirty="0" smtClean="0"/>
          </a:p>
          <a:p>
            <a:r>
              <a:rPr lang="en-US" dirty="0" smtClean="0"/>
              <a:t>This is useful, for example, for a remote secondary replica to which you do not want your production backup jobs to fail over. Also, this is useful for a computer that lacks the facilities to handle backups.</a:t>
            </a:r>
          </a:p>
          <a:p>
            <a:r>
              <a:rPr lang="en-US" dirty="0" smtClean="0"/>
              <a:t>At the replica level, you can specify an ordered preference among secondary replicas for running backup jobs. To configure this behavior, use the CREATE AVAILABILITY GROUP or ALTER AVAILABILITY GROUP statement to set BACKUP_PRIORITY </a:t>
            </a:r>
            <a:r>
              <a:rPr lang="en-US" dirty="0" err="1" smtClean="0"/>
              <a:t>BACKUP_PRIORITY</a:t>
            </a:r>
            <a:r>
              <a:rPr lang="en-US" dirty="0" smtClean="0"/>
              <a:t> = to a value from 1 to 100. 100 is the highest priority</a:t>
            </a:r>
          </a:p>
          <a:p>
            <a:endParaRPr lang="en-US" dirty="0" smtClean="0"/>
          </a:p>
          <a:p>
            <a:pPr marL="0" marR="0" indent="0" algn="l" defTabSz="914363" rtl="0" eaLnBrk="1" fontAlgn="auto" latinLnBrk="0" hangingPunct="1">
              <a:lnSpc>
                <a:spcPct val="90000"/>
              </a:lnSpc>
              <a:spcBef>
                <a:spcPts val="0"/>
              </a:spcBef>
              <a:spcAft>
                <a:spcPts val="333"/>
              </a:spcAft>
              <a:buClrTx/>
              <a:buSzTx/>
              <a:buFontTx/>
              <a:buNone/>
              <a:tabLst/>
              <a:defRPr/>
            </a:pPr>
            <a:r>
              <a:rPr lang="en-US" dirty="0" smtClean="0"/>
              <a:t>You can configure the availability group to specify a preference for where backups should be performed. It is important to understand that the preference is not enforced by SQL Server, so it has no impact on ad-hoc backups. The interpretation of this preference depends on the logic, if any, that you script into your back jobs for each of the databases in a given availability group. For individual availability replica, you can specify your priority for performing backups on this replica relative to the other replicas in the same availability group. For more information, see </a:t>
            </a:r>
            <a:r>
              <a:rPr lang="en-US" dirty="0" smtClean="0">
                <a:hlinkClick r:id="rId6"/>
              </a:rPr>
              <a:t>Backup on Secondary Replicas (</a:t>
            </a:r>
            <a:r>
              <a:rPr lang="en-US" dirty="0" err="1" smtClean="0">
                <a:hlinkClick r:id="rId6"/>
              </a:rPr>
              <a:t>AlwaysOn</a:t>
            </a:r>
            <a:r>
              <a:rPr lang="en-US" dirty="0" smtClean="0">
                <a:hlinkClick r:id="rId6"/>
              </a:rPr>
              <a:t> Availability Groups)</a:t>
            </a:r>
            <a:r>
              <a:rPr lang="en-US" dirty="0" smtClean="0"/>
              <a:t>.</a:t>
            </a:r>
          </a:p>
          <a:p>
            <a:endParaRPr lang="en-US" dirty="0" smtClean="0"/>
          </a:p>
          <a:p>
            <a:endParaRPr lang="es-ES" dirty="0" smtClean="0">
              <a:effectLst/>
            </a:endParaRPr>
          </a:p>
        </p:txBody>
      </p:sp>
      <p:sp>
        <p:nvSpPr>
          <p:cNvPr id="4" name="Slide Number Placeholder 3"/>
          <p:cNvSpPr>
            <a:spLocks noGrp="1"/>
          </p:cNvSpPr>
          <p:nvPr>
            <p:ph type="sldNum" sz="quarter" idx="10"/>
          </p:nvPr>
        </p:nvSpPr>
        <p:spPr/>
        <p:txBody>
          <a:bodyPr/>
          <a:lstStyle/>
          <a:p>
            <a:fld id="{04C9244C-4A41-4FC8-B8ED-027DA383C8A8}" type="slidenum">
              <a:rPr lang="en-US" smtClean="0"/>
              <a:t>18</a:t>
            </a:fld>
            <a:endParaRPr lang="en-US"/>
          </a:p>
        </p:txBody>
      </p:sp>
    </p:spTree>
    <p:extLst>
      <p:ext uri="{BB962C8B-B14F-4D97-AF65-F5344CB8AC3E}">
        <p14:creationId xmlns:p14="http://schemas.microsoft.com/office/powerpoint/2010/main" val="237753340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You can connect to a secondary replica that supports read-only access either by directly designating the instance of SQL Server name currently hosting the read-access database or by using the availability group listener DNS name. </a:t>
            </a:r>
          </a:p>
          <a:p>
            <a:endParaRPr lang="en-US" b="1" dirty="0" smtClean="0"/>
          </a:p>
          <a:p>
            <a:r>
              <a:rPr lang="en-US" b="1" dirty="0" err="1" smtClean="0"/>
              <a:t>Note</a:t>
            </a:r>
            <a:r>
              <a:rPr lang="en-US" dirty="0" err="1" smtClean="0"/>
              <a:t>For</a:t>
            </a:r>
            <a:r>
              <a:rPr lang="en-US" dirty="0" smtClean="0"/>
              <a:t> information on how the connection-access configuration of availability replicas works with application intent, see </a:t>
            </a:r>
            <a:r>
              <a:rPr lang="en-US" dirty="0" smtClean="0">
                <a:hlinkClick r:id="rId3"/>
              </a:rPr>
              <a:t>Client Connection Access to Availability Replicas (SQL Server)</a:t>
            </a:r>
            <a:r>
              <a:rPr lang="en-US" dirty="0" smtClean="0"/>
              <a:t>. If the client fails to use an application intent of read-only in the connection string when connecting to the availability group listener it will be directed to the primary replica database.</a:t>
            </a:r>
          </a:p>
          <a:p>
            <a:endParaRPr lang="en-US" dirty="0" smtClean="0"/>
          </a:p>
          <a:p>
            <a:r>
              <a:rPr lang="en-US" dirty="0" smtClean="0"/>
              <a:t>Read-only routing refers to the ability of SQL Server to route incoming connections to an availability group listener to a secondary replica that is configured to allow read-only workloads. Read-only routing will only work if the connection string references an availability group listener. An incoming connection referencing an availability group listener name can automatically be routed to a read-only replica if the following are true:</a:t>
            </a:r>
          </a:p>
          <a:p>
            <a:endParaRPr lang="en-US" dirty="0" smtClean="0"/>
          </a:p>
          <a:p>
            <a:pPr marL="171450" indent="-171450">
              <a:buFont typeface="Arial" pitchFamily="34" charset="0"/>
              <a:buChar char="•"/>
            </a:pPr>
            <a:r>
              <a:rPr lang="en-US" dirty="0" smtClean="0"/>
              <a:t>The application intent of the incoming connection is set to read-only (for example, by using the Application Intent</a:t>
            </a:r>
            <a:r>
              <a:rPr lang="en-US" b="1" dirty="0" smtClean="0"/>
              <a:t>=</a:t>
            </a:r>
            <a:r>
              <a:rPr lang="en-US" dirty="0" err="1" smtClean="0"/>
              <a:t>ReadOnly</a:t>
            </a:r>
            <a:r>
              <a:rPr lang="en-US" dirty="0" smtClean="0"/>
              <a:t> keyword in the ODBC or OLEDB connection strings or connection attributes or properties). </a:t>
            </a:r>
          </a:p>
          <a:p>
            <a:pPr marL="171450" indent="-171450">
              <a:buFont typeface="Arial" pitchFamily="34" charset="0"/>
              <a:buChar char="•"/>
            </a:pPr>
            <a:r>
              <a:rPr lang="en-US" dirty="0" smtClean="0"/>
              <a:t>The connection access supported on the secondary replica is set to read-only.</a:t>
            </a:r>
          </a:p>
          <a:p>
            <a:pPr marL="171450" indent="-171450">
              <a:buFont typeface="Arial" pitchFamily="34" charset="0"/>
              <a:buChar char="•"/>
            </a:pPr>
            <a:r>
              <a:rPr lang="en-US" dirty="0" smtClean="0"/>
              <a:t>The READ_ONLY_ROUTING_URL for each replica is set by the CREATE or ALTER AVAILABILILTY GROUP Transact-SQL command, as part of the SECONDARY_ROLE replica options. You must set this option before configuring the read-only routing list.</a:t>
            </a:r>
          </a:p>
          <a:p>
            <a:pPr marL="171450" indent="-171450">
              <a:buFont typeface="Arial" pitchFamily="34" charset="0"/>
              <a:buChar char="•"/>
            </a:pPr>
            <a:r>
              <a:rPr lang="en-US" dirty="0" smtClean="0"/>
              <a:t>The READ_ONLY_ROUTING_LIST option must be set for each replica in the CREATE AVAILABILITY GROUP or ALTER AVAILABILITY GROUP Transact-SQL command, as part of the PRIMARY_ROLE replica options. The READ_ONLY_ROUTING_LIST can contain one or more routing targets. You can configure multiple routing targets, and routing will take place in the order targets are specified in routing list.</a:t>
            </a:r>
          </a:p>
          <a:p>
            <a:endParaRPr lang="en-US" dirty="0" smtClean="0"/>
          </a:p>
          <a:p>
            <a:r>
              <a:rPr lang="en-US" dirty="0" smtClean="0"/>
              <a:t>The application intent connection string property expresses the client application’s request to be directed either to a read-write or read-only version of an availability group database. The application intent attribute is stored in the client’s session during login and the instance of SQL Server will then process this intent and determine what to do according to the configuration of the availability group and the current read-write state of the target database in the secondary replica.</a:t>
            </a:r>
          </a:p>
          <a:p>
            <a:endParaRPr lang="en-US" dirty="0" smtClean="0"/>
          </a:p>
          <a:p>
            <a:r>
              <a:rPr lang="en-US" dirty="0" smtClean="0"/>
              <a:t>The application intent can be sent from a client driver to a down-level instance of SQL Server. In this case, application intent of read-only is ignored and the connection proceeds as </a:t>
            </a:r>
            <a:r>
              <a:rPr lang="en-US" dirty="0" err="1" smtClean="0"/>
              <a:t>normal.An</a:t>
            </a:r>
            <a:r>
              <a:rPr lang="en-US" dirty="0" smtClean="0"/>
              <a:t> example of a connection string designating application intent is as follows:</a:t>
            </a:r>
            <a:r>
              <a:rPr lang="en-US" baseline="0" dirty="0" smtClean="0"/>
              <a:t> </a:t>
            </a:r>
            <a:r>
              <a:rPr lang="en-US" sz="1200" kern="1200" dirty="0" smtClean="0">
                <a:solidFill>
                  <a:schemeClr val="tx1"/>
                </a:solidFill>
                <a:effectLst/>
                <a:latin typeface="Segoe UI" pitchFamily="34" charset="0"/>
                <a:ea typeface="+mn-ea"/>
                <a:cs typeface="+mn-cs"/>
              </a:rPr>
              <a:t>Server=tcp:AGListener,1433;Database=</a:t>
            </a:r>
            <a:r>
              <a:rPr lang="en-US" sz="1200" kern="1200" dirty="0" err="1" smtClean="0">
                <a:solidFill>
                  <a:schemeClr val="tx1"/>
                </a:solidFill>
                <a:effectLst/>
                <a:latin typeface="Segoe UI" pitchFamily="34" charset="0"/>
                <a:ea typeface="+mn-ea"/>
                <a:cs typeface="+mn-cs"/>
              </a:rPr>
              <a:t>AdventureWorks;IntegratedSecurity</a:t>
            </a:r>
            <a:r>
              <a:rPr lang="en-US" sz="1200" kern="1200" dirty="0" smtClean="0">
                <a:solidFill>
                  <a:schemeClr val="tx1"/>
                </a:solidFill>
                <a:effectLst/>
                <a:latin typeface="Segoe UI" pitchFamily="34" charset="0"/>
                <a:ea typeface="+mn-ea"/>
                <a:cs typeface="+mn-cs"/>
              </a:rPr>
              <a:t>=</a:t>
            </a:r>
            <a:r>
              <a:rPr lang="en-US" sz="1200" kern="1200" dirty="0" err="1" smtClean="0">
                <a:solidFill>
                  <a:schemeClr val="tx1"/>
                </a:solidFill>
                <a:effectLst/>
                <a:latin typeface="Segoe UI" pitchFamily="34" charset="0"/>
                <a:ea typeface="+mn-ea"/>
                <a:cs typeface="+mn-cs"/>
              </a:rPr>
              <a:t>SSPI;ApplicationIntent</a:t>
            </a:r>
            <a:r>
              <a:rPr lang="en-US" sz="1200" kern="1200" dirty="0" smtClean="0">
                <a:solidFill>
                  <a:schemeClr val="tx1"/>
                </a:solidFill>
                <a:effectLst/>
                <a:latin typeface="Segoe UI" pitchFamily="34" charset="0"/>
                <a:ea typeface="+mn-ea"/>
                <a:cs typeface="+mn-cs"/>
              </a:rPr>
              <a:t>=</a:t>
            </a:r>
            <a:r>
              <a:rPr lang="en-US" sz="1200" kern="1200" dirty="0" err="1" smtClean="0">
                <a:solidFill>
                  <a:schemeClr val="tx1"/>
                </a:solidFill>
                <a:effectLst/>
                <a:latin typeface="Segoe UI" pitchFamily="34" charset="0"/>
                <a:ea typeface="+mn-ea"/>
                <a:cs typeface="+mn-cs"/>
              </a:rPr>
              <a:t>ReadOnly</a:t>
            </a:r>
            <a:r>
              <a:rPr lang="en-US" sz="1200" kern="1200" dirty="0" smtClean="0">
                <a:solidFill>
                  <a:schemeClr val="tx1"/>
                </a:solidFill>
                <a:effectLst/>
                <a:latin typeface="Segoe UI" pitchFamily="34" charset="0"/>
                <a:ea typeface="+mn-ea"/>
                <a:cs typeface="+mn-cs"/>
              </a:rPr>
              <a:t> </a:t>
            </a:r>
          </a:p>
          <a:p>
            <a:endParaRPr lang="en-US" dirty="0" smtClean="0"/>
          </a:p>
          <a:p>
            <a:r>
              <a:rPr lang="en-US" dirty="0" smtClean="0"/>
              <a:t>In this connection string example, the client is attempting to connect to an availability group listener named </a:t>
            </a:r>
            <a:r>
              <a:rPr lang="en-US" dirty="0" err="1" smtClean="0"/>
              <a:t>AGListener</a:t>
            </a:r>
            <a:r>
              <a:rPr lang="en-US" dirty="0" smtClean="0"/>
              <a:t> on port 1433 (you may also omit the port if the availability group listener is listening on 1433). The connection string has the </a:t>
            </a:r>
            <a:r>
              <a:rPr lang="en-US" dirty="0" err="1" smtClean="0"/>
              <a:t>ApplicationIntent</a:t>
            </a:r>
            <a:r>
              <a:rPr lang="en-US" dirty="0" smtClean="0"/>
              <a:t> property set to </a:t>
            </a:r>
            <a:r>
              <a:rPr lang="en-US" dirty="0" err="1" smtClean="0"/>
              <a:t>ReadOnly</a:t>
            </a:r>
            <a:r>
              <a:rPr lang="en-US" dirty="0" smtClean="0"/>
              <a:t>. Without this setting, the server would not have attempted a read-only routing of the connection. </a:t>
            </a:r>
          </a:p>
          <a:p>
            <a:endParaRPr lang="en-US" dirty="0" smtClean="0"/>
          </a:p>
          <a:p>
            <a:r>
              <a:rPr lang="en-US" dirty="0" smtClean="0"/>
              <a:t>The primary database of the availability group processes the incoming read-only routing request and attempts to locate an online, read-only replica that is joined to the primary replica and is configured for read-only routing. The client receives back connection information from the primary replica server and connects to the identified read-only replica.</a:t>
            </a:r>
          </a:p>
          <a:p>
            <a:r>
              <a:rPr lang="en-US" dirty="0" smtClean="0"/>
              <a:t>You can bypass read-only routing by not setting the application intent connection property to </a:t>
            </a:r>
            <a:r>
              <a:rPr lang="en-US" dirty="0" err="1" smtClean="0"/>
              <a:t>ReadOnly</a:t>
            </a:r>
            <a:r>
              <a:rPr lang="en-US" dirty="0" smtClean="0"/>
              <a:t> (when not designated, the default is </a:t>
            </a:r>
            <a:r>
              <a:rPr lang="en-US" dirty="0" err="1" smtClean="0"/>
              <a:t>ReadWrite</a:t>
            </a:r>
            <a:r>
              <a:rPr lang="en-US" dirty="0" smtClean="0"/>
              <a:t> during login) or by connecting directly to the primary replica instance of SQL Server instead of using the availability group listener name. Read-only routing will also not occur if you connect directly to a read-only replica.</a:t>
            </a:r>
          </a:p>
          <a:p>
            <a:endParaRPr lang="en-US" dirty="0" smtClean="0"/>
          </a:p>
          <a:p>
            <a:endParaRPr lang="es-VE" dirty="0"/>
          </a:p>
        </p:txBody>
      </p:sp>
      <p:sp>
        <p:nvSpPr>
          <p:cNvPr id="4" name="Slide Number Placeholder 3"/>
          <p:cNvSpPr>
            <a:spLocks noGrp="1"/>
          </p:cNvSpPr>
          <p:nvPr>
            <p:ph type="sldNum" sz="quarter" idx="10"/>
          </p:nvPr>
        </p:nvSpPr>
        <p:spPr/>
        <p:txBody>
          <a:bodyPr/>
          <a:lstStyle/>
          <a:p>
            <a:fld id="{04C9244C-4A41-4FC8-B8ED-027DA383C8A8}" type="slidenum">
              <a:rPr lang="en-US" smtClean="0"/>
              <a:t>19</a:t>
            </a:fld>
            <a:endParaRPr lang="en-US"/>
          </a:p>
        </p:txBody>
      </p:sp>
    </p:spTree>
    <p:extLst>
      <p:ext uri="{BB962C8B-B14F-4D97-AF65-F5344CB8AC3E}">
        <p14:creationId xmlns:p14="http://schemas.microsoft.com/office/powerpoint/2010/main" val="356160606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Show</a:t>
            </a:r>
            <a:r>
              <a:rPr lang="en-US" baseline="0" dirty="0" smtClean="0"/>
              <a:t> The Failover Clustering Feature on the Server manager, is already Installed but </a:t>
            </a:r>
            <a:r>
              <a:rPr lang="en-US" baseline="0" dirty="0" err="1" smtClean="0"/>
              <a:t>sho</a:t>
            </a:r>
            <a:r>
              <a:rPr lang="en-US" baseline="0" dirty="0" smtClean="0"/>
              <a:t> how to Install it</a:t>
            </a:r>
          </a:p>
          <a:p>
            <a:endParaRPr lang="en-US" baseline="0" dirty="0" smtClean="0"/>
          </a:p>
          <a:p>
            <a:r>
              <a:rPr lang="en-US" baseline="0" dirty="0" smtClean="0"/>
              <a:t>Open the Failover Cluster Manager, show how to create the cluster but cancel at the last step, cluster is already created, show that you can also add nodes after the cluster is created</a:t>
            </a:r>
          </a:p>
          <a:p>
            <a:endParaRPr lang="en-US" baseline="0" dirty="0" smtClean="0"/>
          </a:p>
          <a:p>
            <a:r>
              <a:rPr lang="en-US" baseline="0" dirty="0" smtClean="0"/>
              <a:t>	Note: Now explain that you are going to work with regular Standalone Instances, no Clustered SQL Instances</a:t>
            </a:r>
          </a:p>
          <a:p>
            <a:endParaRPr lang="en-US" baseline="0" dirty="0" smtClean="0"/>
          </a:p>
          <a:p>
            <a:r>
              <a:rPr lang="en-US" baseline="0" dirty="0" smtClean="0"/>
              <a:t>Go to the SSMS, right click the SQL Service and enable the Always ON Availability Groups, them use Power Shell to enable it on the rest of the Servers</a:t>
            </a:r>
          </a:p>
          <a:p>
            <a:endParaRPr lang="en-US" baseline="0" dirty="0" smtClean="0"/>
          </a:p>
          <a:p>
            <a:r>
              <a:rPr lang="en-US" baseline="0" dirty="0" smtClean="0"/>
              <a:t>Start the New Availability Group Wizard, on the specify name specify the Availability Group Name</a:t>
            </a:r>
          </a:p>
          <a:p>
            <a:endParaRPr lang="en-US" baseline="0" dirty="0" smtClean="0"/>
          </a:p>
          <a:p>
            <a:r>
              <a:rPr lang="en-US" baseline="0" dirty="0" smtClean="0"/>
              <a:t>On the Select database, show the errors for the databases that don’t meet the requirements, then change the requirements and refresh, select the databases</a:t>
            </a:r>
          </a:p>
          <a:p>
            <a:endParaRPr lang="en-US" baseline="0" dirty="0" smtClean="0"/>
          </a:p>
          <a:p>
            <a:r>
              <a:rPr lang="en-US" baseline="0" dirty="0" smtClean="0"/>
              <a:t>Select the Replicas, show and talk about the information: the initial Role column will show the replicas first role. </a:t>
            </a:r>
            <a:r>
              <a:rPr lang="en-US" baseline="0" dirty="0" err="1" smtClean="0"/>
              <a:t>Chosee</a:t>
            </a:r>
            <a:r>
              <a:rPr lang="en-US" baseline="0" dirty="0" smtClean="0"/>
              <a:t> the Automatic Failover Replicas they also are going to be synchronous. Choose one more synchronous replica, the other 2 more replicas need to be asynchronous. Choose the readable </a:t>
            </a:r>
            <a:r>
              <a:rPr lang="en-US" baseline="0" dirty="0" err="1" smtClean="0"/>
              <a:t>secondaries</a:t>
            </a:r>
            <a:r>
              <a:rPr lang="en-US" baseline="0" dirty="0" smtClean="0"/>
              <a:t>. Also explain the read-intent option.</a:t>
            </a:r>
          </a:p>
          <a:p>
            <a:endParaRPr lang="en-US" baseline="0" dirty="0" smtClean="0"/>
          </a:p>
          <a:p>
            <a:r>
              <a:rPr lang="en-US" baseline="0" dirty="0" smtClean="0"/>
              <a:t>Show the endpoint tab, show that it will automatically create the endpoint (like on database mirroring), however you can create the endpoint manually. Talk about the Backup options. </a:t>
            </a:r>
            <a:r>
              <a:rPr lang="en-US" baseline="0" dirty="0" err="1" smtClean="0"/>
              <a:t>Wiew</a:t>
            </a:r>
            <a:r>
              <a:rPr lang="en-US" baseline="0" dirty="0" smtClean="0"/>
              <a:t> and create a Listener on the Listener Tab </a:t>
            </a:r>
          </a:p>
          <a:p>
            <a:endParaRPr lang="en-US" baseline="0" dirty="0" smtClean="0"/>
          </a:p>
          <a:p>
            <a:r>
              <a:rPr lang="en-US" baseline="0" dirty="0" smtClean="0"/>
              <a:t>Select the </a:t>
            </a:r>
            <a:r>
              <a:rPr lang="en-US" baseline="0" dirty="0" err="1" smtClean="0"/>
              <a:t>synchronozations</a:t>
            </a:r>
            <a:r>
              <a:rPr lang="en-US" baseline="0" dirty="0" smtClean="0"/>
              <a:t> preference, to use the Join option you will need to restore the database with the NO RECOVERY option like on Database Mirroring,  use the full </a:t>
            </a:r>
            <a:r>
              <a:rPr lang="en-US" baseline="0" dirty="0" err="1" smtClean="0"/>
              <a:t>shyncronization</a:t>
            </a:r>
            <a:r>
              <a:rPr lang="en-US" baseline="0" dirty="0" smtClean="0"/>
              <a:t>.</a:t>
            </a:r>
          </a:p>
          <a:p>
            <a:endParaRPr lang="en-US" baseline="0" dirty="0" smtClean="0"/>
          </a:p>
          <a:p>
            <a:r>
              <a:rPr lang="en-US" baseline="0" dirty="0" smtClean="0"/>
              <a:t>Show the Validation, Summary and Results.</a:t>
            </a:r>
          </a:p>
          <a:p>
            <a:endParaRPr lang="en-US" baseline="0" dirty="0" smtClean="0"/>
          </a:p>
          <a:p>
            <a:r>
              <a:rPr lang="en-US" baseline="0" dirty="0" smtClean="0"/>
              <a:t>Show the Availability Group Properties, the Add Replica Wizard, the Add Database Wizard and the Add listener Wizard. The Availability Group Dashboard</a:t>
            </a:r>
          </a:p>
          <a:p>
            <a:endParaRPr lang="en-US" baseline="0" dirty="0" smtClean="0"/>
          </a:p>
          <a:p>
            <a:r>
              <a:rPr lang="en-US" baseline="0" dirty="0" smtClean="0"/>
              <a:t> </a:t>
            </a:r>
          </a:p>
          <a:p>
            <a:endParaRPr lang="en-US" baseline="0" dirty="0" smtClean="0"/>
          </a:p>
          <a:p>
            <a:endParaRPr lang="en-US" baseline="0" dirty="0" smtClean="0"/>
          </a:p>
          <a:p>
            <a:endParaRPr lang="en-US" baseline="0" dirty="0" smtClean="0"/>
          </a:p>
          <a:p>
            <a:endParaRPr lang="en-US" dirty="0" smtClean="0"/>
          </a:p>
          <a:p>
            <a:endParaRPr lang="es-VE" dirty="0"/>
          </a:p>
        </p:txBody>
      </p:sp>
      <p:sp>
        <p:nvSpPr>
          <p:cNvPr id="4" name="Slide Number Placeholder 3"/>
          <p:cNvSpPr>
            <a:spLocks noGrp="1"/>
          </p:cNvSpPr>
          <p:nvPr>
            <p:ph type="sldNum" sz="quarter" idx="10"/>
          </p:nvPr>
        </p:nvSpPr>
        <p:spPr/>
        <p:txBody>
          <a:bodyPr/>
          <a:lstStyle/>
          <a:p>
            <a:fld id="{04C9244C-4A41-4FC8-B8ED-027DA383C8A8}" type="slidenum">
              <a:rPr lang="en-US" smtClean="0"/>
              <a:t>20</a:t>
            </a:fld>
            <a:endParaRPr lang="en-US"/>
          </a:p>
        </p:txBody>
      </p:sp>
    </p:spTree>
    <p:extLst>
      <p:ext uri="{BB962C8B-B14F-4D97-AF65-F5344CB8AC3E}">
        <p14:creationId xmlns:p14="http://schemas.microsoft.com/office/powerpoint/2010/main" val="193563383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Create a SQL Script connection to the Listener,</a:t>
            </a:r>
            <a:r>
              <a:rPr lang="en-US" baseline="0" dirty="0" smtClean="0"/>
              <a:t> </a:t>
            </a:r>
            <a:r>
              <a:rPr lang="en-US" dirty="0" smtClean="0"/>
              <a:t>Do a Failover using the Failover Wizard,</a:t>
            </a:r>
            <a:r>
              <a:rPr lang="en-US" baseline="0" dirty="0" smtClean="0"/>
              <a:t> </a:t>
            </a:r>
            <a:r>
              <a:rPr lang="en-US" dirty="0" smtClean="0"/>
              <a:t>Execute the monitor Availability Replicas to see who is the Primary Replica</a:t>
            </a:r>
          </a:p>
          <a:p>
            <a:endParaRPr lang="en-US" dirty="0" smtClean="0"/>
          </a:p>
          <a:p>
            <a:r>
              <a:rPr lang="en-US" dirty="0" smtClean="0"/>
              <a:t>Create a SQL Script Connection to a secondary replica that have</a:t>
            </a:r>
            <a:r>
              <a:rPr lang="en-US" baseline="0" dirty="0" smtClean="0"/>
              <a:t> the</a:t>
            </a:r>
            <a:r>
              <a:rPr lang="en-US" dirty="0" smtClean="0"/>
              <a:t> read </a:t>
            </a:r>
            <a:r>
              <a:rPr lang="en-US" dirty="0" err="1" smtClean="0"/>
              <a:t>atribute</a:t>
            </a:r>
            <a:r>
              <a:rPr lang="en-US" dirty="0" smtClean="0"/>
              <a:t> and show that you can expand and read data from the tables</a:t>
            </a:r>
            <a:r>
              <a:rPr lang="en-US" baseline="0" dirty="0" smtClean="0"/>
              <a:t> and execute </a:t>
            </a:r>
            <a:r>
              <a:rPr lang="en-US" baseline="0" dirty="0" err="1" smtClean="0"/>
              <a:t>storeprocedures</a:t>
            </a:r>
            <a:r>
              <a:rPr lang="en-US" baseline="0" dirty="0" smtClean="0"/>
              <a:t> that don’t write on tables like: SELECT * FROM </a:t>
            </a:r>
            <a:r>
              <a:rPr lang="en-US" baseline="0" dirty="0" err="1" smtClean="0"/>
              <a:t>HumanResources.Employee</a:t>
            </a:r>
            <a:r>
              <a:rPr lang="en-US" baseline="0" dirty="0" smtClean="0"/>
              <a:t> and EXEC </a:t>
            </a:r>
            <a:r>
              <a:rPr lang="en-US" baseline="0" dirty="0" err="1" smtClean="0"/>
              <a:t>dbo.uspGetEmployeeManagers</a:t>
            </a:r>
            <a:r>
              <a:rPr lang="en-US" baseline="0" dirty="0" smtClean="0"/>
              <a:t> 10</a:t>
            </a:r>
            <a:endParaRPr lang="en-US" dirty="0" smtClean="0"/>
          </a:p>
          <a:p>
            <a:endParaRPr lang="en-US" dirty="0" smtClean="0"/>
          </a:p>
          <a:p>
            <a:r>
              <a:rPr lang="en-US" baseline="0" dirty="0" smtClean="0"/>
              <a:t>Try to do a Full Backup on a secondary replica, select the copy-only check box to proceed, do a </a:t>
            </a:r>
            <a:r>
              <a:rPr lang="en-US" baseline="0" dirty="0" err="1" smtClean="0"/>
              <a:t>Trasaction</a:t>
            </a:r>
            <a:r>
              <a:rPr lang="en-US" baseline="0" dirty="0" smtClean="0"/>
              <a:t> Log backup</a:t>
            </a:r>
          </a:p>
          <a:p>
            <a:endParaRPr lang="en-US" dirty="0" smtClean="0"/>
          </a:p>
          <a:p>
            <a:endParaRPr lang="es-VE" dirty="0"/>
          </a:p>
        </p:txBody>
      </p:sp>
      <p:sp>
        <p:nvSpPr>
          <p:cNvPr id="4" name="Slide Number Placeholder 3"/>
          <p:cNvSpPr>
            <a:spLocks noGrp="1"/>
          </p:cNvSpPr>
          <p:nvPr>
            <p:ph type="sldNum" sz="quarter" idx="10"/>
          </p:nvPr>
        </p:nvSpPr>
        <p:spPr/>
        <p:txBody>
          <a:bodyPr/>
          <a:lstStyle/>
          <a:p>
            <a:fld id="{04C9244C-4A41-4FC8-B8ED-027DA383C8A8}" type="slidenum">
              <a:rPr lang="en-US" smtClean="0"/>
              <a:t>21</a:t>
            </a:fld>
            <a:endParaRPr lang="en-US"/>
          </a:p>
        </p:txBody>
      </p:sp>
    </p:spTree>
    <p:extLst>
      <p:ext uri="{BB962C8B-B14F-4D97-AF65-F5344CB8AC3E}">
        <p14:creationId xmlns:p14="http://schemas.microsoft.com/office/powerpoint/2010/main" val="27864602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VE" dirty="0"/>
          </a:p>
        </p:txBody>
      </p:sp>
      <p:sp>
        <p:nvSpPr>
          <p:cNvPr id="4" name="Slide Number Placeholder 3"/>
          <p:cNvSpPr>
            <a:spLocks noGrp="1"/>
          </p:cNvSpPr>
          <p:nvPr>
            <p:ph type="sldNum" sz="quarter" idx="10"/>
          </p:nvPr>
        </p:nvSpPr>
        <p:spPr/>
        <p:txBody>
          <a:bodyPr/>
          <a:lstStyle/>
          <a:p>
            <a:fld id="{04C9244C-4A41-4FC8-B8ED-027DA383C8A8}" type="slidenum">
              <a:rPr lang="en-US" smtClean="0"/>
              <a:t>3</a:t>
            </a:fld>
            <a:endParaRPr lang="en-US"/>
          </a:p>
        </p:txBody>
      </p:sp>
    </p:spTree>
    <p:extLst>
      <p:ext uri="{BB962C8B-B14F-4D97-AF65-F5344CB8AC3E}">
        <p14:creationId xmlns:p14="http://schemas.microsoft.com/office/powerpoint/2010/main" val="261193379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VE" dirty="0"/>
          </a:p>
        </p:txBody>
      </p:sp>
      <p:sp>
        <p:nvSpPr>
          <p:cNvPr id="4" name="Slide Number Placeholder 3"/>
          <p:cNvSpPr>
            <a:spLocks noGrp="1"/>
          </p:cNvSpPr>
          <p:nvPr>
            <p:ph type="sldNum" sz="quarter" idx="10"/>
          </p:nvPr>
        </p:nvSpPr>
        <p:spPr/>
        <p:txBody>
          <a:bodyPr/>
          <a:lstStyle/>
          <a:p>
            <a:fld id="{04C9244C-4A41-4FC8-B8ED-027DA383C8A8}" type="slidenum">
              <a:rPr lang="en-US" smtClean="0"/>
              <a:t>22</a:t>
            </a:fld>
            <a:endParaRPr lang="en-US"/>
          </a:p>
        </p:txBody>
      </p:sp>
    </p:spTree>
    <p:extLst>
      <p:ext uri="{BB962C8B-B14F-4D97-AF65-F5344CB8AC3E}">
        <p14:creationId xmlns:p14="http://schemas.microsoft.com/office/powerpoint/2010/main" val="193278992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VE" dirty="0"/>
          </a:p>
        </p:txBody>
      </p:sp>
      <p:sp>
        <p:nvSpPr>
          <p:cNvPr id="4" name="Slide Number Placeholder 3"/>
          <p:cNvSpPr>
            <a:spLocks noGrp="1"/>
          </p:cNvSpPr>
          <p:nvPr>
            <p:ph type="sldNum" sz="quarter" idx="10"/>
          </p:nvPr>
        </p:nvSpPr>
        <p:spPr/>
        <p:txBody>
          <a:bodyPr/>
          <a:lstStyle/>
          <a:p>
            <a:fld id="{04C9244C-4A41-4FC8-B8ED-027DA383C8A8}" type="slidenum">
              <a:rPr lang="en-US" smtClean="0"/>
              <a:t>23</a:t>
            </a:fld>
            <a:endParaRPr lang="en-US"/>
          </a:p>
        </p:txBody>
      </p:sp>
    </p:spTree>
    <p:extLst>
      <p:ext uri="{BB962C8B-B14F-4D97-AF65-F5344CB8AC3E}">
        <p14:creationId xmlns:p14="http://schemas.microsoft.com/office/powerpoint/2010/main" val="24835903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VE" dirty="0"/>
          </a:p>
        </p:txBody>
      </p:sp>
      <p:sp>
        <p:nvSpPr>
          <p:cNvPr id="4" name="Slide Number Placeholder 3"/>
          <p:cNvSpPr>
            <a:spLocks noGrp="1"/>
          </p:cNvSpPr>
          <p:nvPr>
            <p:ph type="sldNum" sz="quarter" idx="10"/>
          </p:nvPr>
        </p:nvSpPr>
        <p:spPr/>
        <p:txBody>
          <a:bodyPr/>
          <a:lstStyle/>
          <a:p>
            <a:fld id="{04C9244C-4A41-4FC8-B8ED-027DA383C8A8}" type="slidenum">
              <a:rPr lang="en-US" smtClean="0"/>
              <a:t>24</a:t>
            </a:fld>
            <a:endParaRPr lang="en-US"/>
          </a:p>
        </p:txBody>
      </p:sp>
    </p:spTree>
    <p:extLst>
      <p:ext uri="{BB962C8B-B14F-4D97-AF65-F5344CB8AC3E}">
        <p14:creationId xmlns:p14="http://schemas.microsoft.com/office/powerpoint/2010/main" val="256026351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VE" dirty="0"/>
          </a:p>
        </p:txBody>
      </p:sp>
      <p:sp>
        <p:nvSpPr>
          <p:cNvPr id="4" name="Slide Number Placeholder 3"/>
          <p:cNvSpPr>
            <a:spLocks noGrp="1"/>
          </p:cNvSpPr>
          <p:nvPr>
            <p:ph type="sldNum" sz="quarter" idx="10"/>
          </p:nvPr>
        </p:nvSpPr>
        <p:spPr/>
        <p:txBody>
          <a:bodyPr/>
          <a:lstStyle/>
          <a:p>
            <a:fld id="{04C9244C-4A41-4FC8-B8ED-027DA383C8A8}" type="slidenum">
              <a:rPr lang="en-US" smtClean="0"/>
              <a:t>25</a:t>
            </a:fld>
            <a:endParaRPr lang="en-US"/>
          </a:p>
        </p:txBody>
      </p:sp>
    </p:spTree>
    <p:extLst>
      <p:ext uri="{BB962C8B-B14F-4D97-AF65-F5344CB8AC3E}">
        <p14:creationId xmlns:p14="http://schemas.microsoft.com/office/powerpoint/2010/main" val="23128772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VE" dirty="0"/>
          </a:p>
        </p:txBody>
      </p:sp>
      <p:sp>
        <p:nvSpPr>
          <p:cNvPr id="4" name="Slide Number Placeholder 3"/>
          <p:cNvSpPr>
            <a:spLocks noGrp="1"/>
          </p:cNvSpPr>
          <p:nvPr>
            <p:ph type="sldNum" sz="quarter" idx="10"/>
          </p:nvPr>
        </p:nvSpPr>
        <p:spPr/>
        <p:txBody>
          <a:bodyPr/>
          <a:lstStyle/>
          <a:p>
            <a:fld id="{04C9244C-4A41-4FC8-B8ED-027DA383C8A8}" type="slidenum">
              <a:rPr lang="en-US" smtClean="0"/>
              <a:t>5</a:t>
            </a:fld>
            <a:endParaRPr lang="en-US"/>
          </a:p>
        </p:txBody>
      </p:sp>
    </p:spTree>
    <p:extLst>
      <p:ext uri="{BB962C8B-B14F-4D97-AF65-F5344CB8AC3E}">
        <p14:creationId xmlns:p14="http://schemas.microsoft.com/office/powerpoint/2010/main" val="9530624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effectLst/>
              </a:rPr>
              <a:t>Premier Support for Enterprise</a:t>
            </a:r>
          </a:p>
          <a:p>
            <a:r>
              <a:rPr lang="en-US" dirty="0" smtClean="0">
                <a:effectLst/>
              </a:rPr>
              <a:t>For companies looking for an end-to-end solution that helps maximize IT resources, Premier Support proactively maintains the health of IT operations, providing customized and personal service management, and delivering prioritized 24x7 problem resolution support – helping leverage the IT function to achieve business goals. </a:t>
            </a:r>
          </a:p>
          <a:p>
            <a:r>
              <a:rPr lang="en-US" dirty="0" smtClean="0">
                <a:effectLst/>
              </a:rPr>
              <a:t>Targeted for large and global organizations, Premier Support is a comprehensive support solution that helps reduce costs, enhance productivity, and use technology to realize new business opportunities for any stage in their IT lifecycle. </a:t>
            </a:r>
          </a:p>
          <a:p>
            <a:endParaRPr lang="es-VE" dirty="0" smtClean="0"/>
          </a:p>
          <a:p>
            <a:pPr marL="0" indent="0">
              <a:buNone/>
            </a:pPr>
            <a:r>
              <a:rPr lang="en-US" sz="1200" dirty="0" smtClean="0"/>
              <a:t>Value Drivers: </a:t>
            </a:r>
            <a:endParaRPr lang="es-VE" sz="1200" dirty="0" smtClean="0"/>
          </a:p>
          <a:p>
            <a:r>
              <a:rPr lang="en-US" sz="1200" dirty="0" smtClean="0"/>
              <a:t>Proactive Services: Designed to maximize the availability and efficiency of IT infrastructure, reduce risks, provide solutions for creating and maintaining a healthy state of IT Infrastructure, and improve IT staff productivity. </a:t>
            </a:r>
          </a:p>
          <a:p>
            <a:r>
              <a:rPr lang="en-US" sz="1200" dirty="0" smtClean="0"/>
              <a:t>Service Delivery Management: Focused to ensure that Premier Support resources align with unique IT needs through a well planned service delivery plan and managed support relationship with Microsoft. </a:t>
            </a:r>
          </a:p>
          <a:p>
            <a:r>
              <a:rPr lang="en-US" sz="1200" dirty="0" smtClean="0"/>
              <a:t>Problem Resolution Services: Includes 24x7 prioritized resolution support, critical situation escalation management, and rapid on-site support to minimize downtime. </a:t>
            </a:r>
            <a:endParaRPr lang="es-VE" sz="1200" dirty="0" smtClean="0"/>
          </a:p>
          <a:p>
            <a:endParaRPr lang="es-VE" dirty="0"/>
          </a:p>
        </p:txBody>
      </p:sp>
      <p:sp>
        <p:nvSpPr>
          <p:cNvPr id="4" name="Slide Number Placeholder 3"/>
          <p:cNvSpPr>
            <a:spLocks noGrp="1"/>
          </p:cNvSpPr>
          <p:nvPr>
            <p:ph type="sldNum" sz="quarter" idx="10"/>
          </p:nvPr>
        </p:nvSpPr>
        <p:spPr/>
        <p:txBody>
          <a:bodyPr/>
          <a:lstStyle/>
          <a:p>
            <a:fld id="{04C9244C-4A41-4FC8-B8ED-027DA383C8A8}" type="slidenum">
              <a:rPr lang="en-US" smtClean="0"/>
              <a:t>6</a:t>
            </a:fld>
            <a:endParaRPr lang="en-US"/>
          </a:p>
        </p:txBody>
      </p:sp>
    </p:spTree>
    <p:extLst>
      <p:ext uri="{BB962C8B-B14F-4D97-AF65-F5344CB8AC3E}">
        <p14:creationId xmlns:p14="http://schemas.microsoft.com/office/powerpoint/2010/main" val="40233117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VE" sz="1200" noProof="0" dirty="0" smtClean="0"/>
              <a:t>En esta sesión hablaremos de como aplicar la</a:t>
            </a:r>
            <a:r>
              <a:rPr lang="es-VE" sz="1200" baseline="0" noProof="0" dirty="0" smtClean="0"/>
              <a:t> tecnología</a:t>
            </a:r>
            <a:r>
              <a:rPr lang="es-VE" sz="1200" noProof="0" dirty="0" smtClean="0"/>
              <a:t> de alta disponibilidad</a:t>
            </a:r>
            <a:r>
              <a:rPr lang="es-VE" sz="1200" baseline="0" noProof="0" dirty="0" smtClean="0"/>
              <a:t> de </a:t>
            </a:r>
            <a:r>
              <a:rPr lang="es-VE" sz="1200" baseline="0" noProof="0" dirty="0" err="1" smtClean="0"/>
              <a:t>Always</a:t>
            </a:r>
            <a:r>
              <a:rPr lang="es-VE" sz="1200" baseline="0" noProof="0" dirty="0" smtClean="0"/>
              <a:t> ON Availability </a:t>
            </a:r>
            <a:r>
              <a:rPr lang="es-VE" sz="1200" baseline="0" noProof="0" dirty="0" err="1" smtClean="0"/>
              <a:t>Groups</a:t>
            </a:r>
            <a:r>
              <a:rPr lang="es-VE" sz="1200" baseline="0" noProof="0" dirty="0" smtClean="0"/>
              <a:t>, para mantener la alta disponibilidad y manejar un escenario de recuperación de desastres del servicio de base de datos.</a:t>
            </a:r>
            <a:endParaRPr lang="es-VE" noProof="0" dirty="0" smtClean="0"/>
          </a:p>
          <a:p>
            <a:endParaRPr lang="es-VE" noProof="0" dirty="0"/>
          </a:p>
        </p:txBody>
      </p:sp>
      <p:sp>
        <p:nvSpPr>
          <p:cNvPr id="4" name="Slide Number Placeholder 3"/>
          <p:cNvSpPr>
            <a:spLocks noGrp="1"/>
          </p:cNvSpPr>
          <p:nvPr>
            <p:ph type="sldNum" sz="quarter" idx="10"/>
          </p:nvPr>
        </p:nvSpPr>
        <p:spPr/>
        <p:txBody>
          <a:bodyPr/>
          <a:lstStyle/>
          <a:p>
            <a:fld id="{04C9244C-4A41-4FC8-B8ED-027DA383C8A8}" type="slidenum">
              <a:rPr lang="en-US" smtClean="0"/>
              <a:t>7</a:t>
            </a:fld>
            <a:endParaRPr lang="en-US"/>
          </a:p>
        </p:txBody>
      </p:sp>
    </p:spTree>
    <p:extLst>
      <p:ext uri="{BB962C8B-B14F-4D97-AF65-F5344CB8AC3E}">
        <p14:creationId xmlns:p14="http://schemas.microsoft.com/office/powerpoint/2010/main" val="36679459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VE" dirty="0"/>
          </a:p>
        </p:txBody>
      </p:sp>
      <p:sp>
        <p:nvSpPr>
          <p:cNvPr id="4" name="Slide Number Placeholder 3"/>
          <p:cNvSpPr>
            <a:spLocks noGrp="1"/>
          </p:cNvSpPr>
          <p:nvPr>
            <p:ph type="sldNum" sz="quarter" idx="10"/>
          </p:nvPr>
        </p:nvSpPr>
        <p:spPr/>
        <p:txBody>
          <a:bodyPr/>
          <a:lstStyle/>
          <a:p>
            <a:fld id="{04C9244C-4A41-4FC8-B8ED-027DA383C8A8}" type="slidenum">
              <a:rPr lang="en-US" smtClean="0"/>
              <a:t>8</a:t>
            </a:fld>
            <a:endParaRPr lang="en-US"/>
          </a:p>
        </p:txBody>
      </p:sp>
    </p:spTree>
    <p:extLst>
      <p:ext uri="{BB962C8B-B14F-4D97-AF65-F5344CB8AC3E}">
        <p14:creationId xmlns:p14="http://schemas.microsoft.com/office/powerpoint/2010/main" val="6152404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a:t>
            </a:r>
            <a:r>
              <a:rPr lang="en-US" dirty="0" err="1" smtClean="0"/>
              <a:t>AlwaysOn</a:t>
            </a:r>
            <a:r>
              <a:rPr lang="en-US" dirty="0" smtClean="0"/>
              <a:t> Availability Groups feature is a high-availability and disaster-recovery solution that provides an enterprise-level alternative to database mirroring. Introduced in Microsoft SQL Server 2012 Release Candidate 0 (RC 0), </a:t>
            </a:r>
            <a:r>
              <a:rPr lang="en-US" dirty="0" err="1" smtClean="0"/>
              <a:t>AlwaysOn</a:t>
            </a:r>
            <a:r>
              <a:rPr lang="en-US" dirty="0" smtClean="0"/>
              <a:t> Availability Groups maximizes the availability of a set of user databases for an enterprise. An availability group supports a failover environment for a discrete set of user databases, known as availability databases, that fail over together. An availability group supports a set of read-write primary databases and one to four sets of corresponding secondary databases. Optionally, secondary databases can be made available for read-only access and/or some backup operations. </a:t>
            </a:r>
          </a:p>
          <a:p>
            <a:r>
              <a:rPr lang="en-US" dirty="0" smtClean="0"/>
              <a:t>An availability group fails over at the level of an availability replica. Failovers are not caused by database issues such as a database becoming suspect due to a loss of a data file, deletion of a database, or corruption of a transaction log. </a:t>
            </a:r>
          </a:p>
          <a:p>
            <a:endParaRPr lang="en-US" dirty="0" smtClean="0"/>
          </a:p>
          <a:p>
            <a:r>
              <a:rPr lang="en-US" dirty="0" err="1" smtClean="0"/>
              <a:t>AlwaysOn</a:t>
            </a:r>
            <a:r>
              <a:rPr lang="en-US" dirty="0" smtClean="0"/>
              <a:t> Availability Groups provides a rich set of options that improve database availability and that enable improved resource use. The key components are as follows:</a:t>
            </a:r>
          </a:p>
          <a:p>
            <a:endParaRPr lang="en-US" dirty="0" smtClean="0"/>
          </a:p>
          <a:p>
            <a:pPr marL="171450" indent="-171450">
              <a:buFont typeface="Arial" pitchFamily="34" charset="0"/>
              <a:buChar char="•"/>
            </a:pPr>
            <a:r>
              <a:rPr lang="en-US" dirty="0" smtClean="0"/>
              <a:t>Supports up to five availability replicas. An availability replicas is an instantiation of an availability group that is hosted by a specific instance of SQL Server and maintains a local copy of each availability database that belongs to the availability group. Each availability group supports one primary replica and up to four secondary replicas. For more information, see </a:t>
            </a:r>
            <a:r>
              <a:rPr lang="en-US" dirty="0" smtClean="0">
                <a:hlinkClick r:id="rId3"/>
              </a:rPr>
              <a:t>Overview of </a:t>
            </a:r>
            <a:r>
              <a:rPr lang="en-US" dirty="0" err="1" smtClean="0">
                <a:hlinkClick r:id="rId3"/>
              </a:rPr>
              <a:t>AlwaysOn</a:t>
            </a:r>
            <a:r>
              <a:rPr lang="en-US" dirty="0" smtClean="0">
                <a:hlinkClick r:id="rId3"/>
              </a:rPr>
              <a:t> Availability Groups (SQL Server)</a:t>
            </a:r>
            <a:r>
              <a:rPr lang="en-US" dirty="0" smtClean="0"/>
              <a:t>.</a:t>
            </a:r>
          </a:p>
          <a:p>
            <a:r>
              <a:rPr lang="en-US" b="1" dirty="0" smtClean="0"/>
              <a:t>	Important </a:t>
            </a:r>
            <a:r>
              <a:rPr lang="en-US" dirty="0" smtClean="0"/>
              <a:t>Each availability replica must reside on a different node of a single Windows Server Failover Clustering (WSFC) cluster. For more information about prerequisites, restrictions, and recommendations 	for availability groups, see </a:t>
            </a:r>
            <a:r>
              <a:rPr lang="en-US" dirty="0" smtClean="0">
                <a:hlinkClick r:id="rId4"/>
              </a:rPr>
              <a:t>Prerequisites, Restrictions, and Recommendations for </a:t>
            </a:r>
            <a:r>
              <a:rPr lang="en-US" dirty="0" err="1" smtClean="0">
                <a:hlinkClick r:id="rId4"/>
              </a:rPr>
              <a:t>AlwaysOn</a:t>
            </a:r>
            <a:r>
              <a:rPr lang="en-US" dirty="0" smtClean="0">
                <a:hlinkClick r:id="rId4"/>
              </a:rPr>
              <a:t> Availability Groups (SQL Server)</a:t>
            </a:r>
            <a:r>
              <a:rPr lang="en-US" dirty="0" smtClean="0"/>
              <a:t>.</a:t>
            </a:r>
          </a:p>
          <a:p>
            <a:endParaRPr lang="en-US" dirty="0" smtClean="0"/>
          </a:p>
          <a:p>
            <a:pPr marL="171450" indent="-171450">
              <a:buFont typeface="Arial" pitchFamily="34" charset="0"/>
              <a:buChar char="•"/>
            </a:pPr>
            <a:r>
              <a:rPr lang="en-US" dirty="0" smtClean="0"/>
              <a:t>Supports alternative availability modes, as follows: </a:t>
            </a:r>
          </a:p>
          <a:p>
            <a:pPr lvl="1"/>
            <a:r>
              <a:rPr lang="en-US" dirty="0" smtClean="0"/>
              <a:t>Asynchronous-commit mode. This availability mode is a disaster-recovery solution that works well when the availability replicas are distributed over considerable distances. </a:t>
            </a:r>
          </a:p>
          <a:p>
            <a:pPr lvl="1"/>
            <a:r>
              <a:rPr lang="en-US" dirty="0" smtClean="0"/>
              <a:t>Synchronous-commit mode. This availability mode emphasizes high availability and data protection over performance, at the cost of increased transaction latency. A given availability group can support up to three synchronous-commit availability replicas, including the current primary replica. For more information, see </a:t>
            </a:r>
            <a:r>
              <a:rPr lang="en-US" dirty="0" smtClean="0">
                <a:hlinkClick r:id="rId5"/>
              </a:rPr>
              <a:t>Availability Modes (</a:t>
            </a:r>
            <a:r>
              <a:rPr lang="en-US" dirty="0" err="1" smtClean="0">
                <a:hlinkClick r:id="rId5"/>
              </a:rPr>
              <a:t>AlwaysOn</a:t>
            </a:r>
            <a:r>
              <a:rPr lang="en-US" dirty="0" smtClean="0">
                <a:hlinkClick r:id="rId5"/>
              </a:rPr>
              <a:t> Availability Groups)</a:t>
            </a:r>
            <a:r>
              <a:rPr lang="en-US" dirty="0" smtClean="0"/>
              <a:t>.</a:t>
            </a:r>
          </a:p>
          <a:p>
            <a:endParaRPr lang="en-US" dirty="0" smtClean="0"/>
          </a:p>
          <a:p>
            <a:pPr marL="171450" indent="-171450">
              <a:buFont typeface="Arial" pitchFamily="34" charset="0"/>
              <a:buChar char="•"/>
            </a:pPr>
            <a:r>
              <a:rPr lang="en-US" dirty="0" smtClean="0"/>
              <a:t>Supports several forms availability-group failover: automatic failover, planned manual failover (generally referred as simply "manual failover"), and forced manual failover (generally referred as simply "forced failover"). For more information, see </a:t>
            </a:r>
            <a:r>
              <a:rPr lang="en-US" dirty="0" smtClean="0">
                <a:hlinkClick r:id="rId6"/>
              </a:rPr>
              <a:t>Failover Modes (</a:t>
            </a:r>
            <a:r>
              <a:rPr lang="en-US" dirty="0" err="1" smtClean="0">
                <a:hlinkClick r:id="rId6"/>
              </a:rPr>
              <a:t>AlwaysOn</a:t>
            </a:r>
            <a:r>
              <a:rPr lang="en-US" dirty="0" smtClean="0">
                <a:hlinkClick r:id="rId6"/>
              </a:rPr>
              <a:t> Availability Groups)</a:t>
            </a:r>
            <a:r>
              <a:rPr lang="en-US" dirty="0" smtClean="0"/>
              <a:t>.</a:t>
            </a:r>
          </a:p>
          <a:p>
            <a:endParaRPr lang="en-US" dirty="0" smtClean="0"/>
          </a:p>
          <a:p>
            <a:pPr marL="171450" indent="-171450">
              <a:buFont typeface="Arial" pitchFamily="34" charset="0"/>
              <a:buChar char="•"/>
            </a:pPr>
            <a:r>
              <a:rPr lang="en-US" dirty="0" smtClean="0"/>
              <a:t>Enables you to configure a given availability replica to support either or both of the following active-secondary capabilities: </a:t>
            </a:r>
          </a:p>
          <a:p>
            <a:pPr lvl="1"/>
            <a:r>
              <a:rPr lang="en-US" dirty="0" smtClean="0"/>
              <a:t>Read-only connection access which enables read-only connections to the replica to access and read its databases when it is running as a secondary replica. For more information, see </a:t>
            </a:r>
            <a:r>
              <a:rPr lang="en-US" dirty="0" smtClean="0">
                <a:hlinkClick r:id="rId7"/>
              </a:rPr>
              <a:t>Readable Secondary Replicas (</a:t>
            </a:r>
            <a:r>
              <a:rPr lang="en-US" dirty="0" err="1" smtClean="0">
                <a:hlinkClick r:id="rId7"/>
              </a:rPr>
              <a:t>AlwaysOn</a:t>
            </a:r>
            <a:r>
              <a:rPr lang="en-US" dirty="0" smtClean="0">
                <a:hlinkClick r:id="rId7"/>
              </a:rPr>
              <a:t> Availability Groups)</a:t>
            </a:r>
            <a:r>
              <a:rPr lang="en-US" dirty="0" smtClean="0"/>
              <a:t>.</a:t>
            </a:r>
          </a:p>
          <a:p>
            <a:pPr lvl="1"/>
            <a:r>
              <a:rPr lang="en-US" dirty="0" smtClean="0"/>
              <a:t>Performing backup operations on its databases when it is running as a secondary replica. For more information, see </a:t>
            </a:r>
            <a:r>
              <a:rPr lang="en-US" dirty="0" smtClean="0">
                <a:hlinkClick r:id="rId8"/>
              </a:rPr>
              <a:t>Backup on Secondary Replicas (</a:t>
            </a:r>
            <a:r>
              <a:rPr lang="en-US" dirty="0" err="1" smtClean="0">
                <a:hlinkClick r:id="rId8"/>
              </a:rPr>
              <a:t>AlwaysOn</a:t>
            </a:r>
            <a:r>
              <a:rPr lang="en-US" dirty="0" smtClean="0">
                <a:hlinkClick r:id="rId8"/>
              </a:rPr>
              <a:t> Availability Groups)</a:t>
            </a:r>
            <a:r>
              <a:rPr lang="en-US" dirty="0" smtClean="0"/>
              <a:t>.</a:t>
            </a:r>
          </a:p>
          <a:p>
            <a:endParaRPr lang="en-US" dirty="0" smtClean="0"/>
          </a:p>
          <a:p>
            <a:r>
              <a:rPr lang="en-US" dirty="0" smtClean="0"/>
              <a:t>Using active secondary capabilities improves your IT efficiency and reduce cost through better resource utilization of secondary hardware. In addition, offloading read-intent applications and backup jobs to secondary replicas helps to improve performance on the primary replica. </a:t>
            </a:r>
          </a:p>
          <a:p>
            <a:endParaRPr lang="en-US" dirty="0" smtClean="0"/>
          </a:p>
          <a:p>
            <a:pPr marL="171450" indent="-171450">
              <a:buFont typeface="Arial" pitchFamily="34" charset="0"/>
              <a:buChar char="•"/>
            </a:pPr>
            <a:r>
              <a:rPr lang="en-US" dirty="0" smtClean="0"/>
              <a:t>Supports an availability group listener for each availability group. An availability group listener is a server name to which clients can connect in order to access a database in a primary or secondary replica of an </a:t>
            </a:r>
            <a:r>
              <a:rPr lang="en-US" dirty="0" err="1" smtClean="0"/>
              <a:t>AlwaysOn</a:t>
            </a:r>
            <a:r>
              <a:rPr lang="en-US" dirty="0" smtClean="0"/>
              <a:t> availability group. Availability group listeners direct incoming connections to the primary replica or to a read-only secondary replica. The listener provides fast application failover after an availability group fails over. For more information, see </a:t>
            </a:r>
            <a:r>
              <a:rPr lang="en-US" dirty="0" smtClean="0">
                <a:hlinkClick r:id="rId9"/>
              </a:rPr>
              <a:t>Client Connectivity and Application Failover (</a:t>
            </a:r>
            <a:r>
              <a:rPr lang="en-US" dirty="0" err="1" smtClean="0">
                <a:hlinkClick r:id="rId9"/>
              </a:rPr>
              <a:t>AlwaysOn</a:t>
            </a:r>
            <a:r>
              <a:rPr lang="en-US" dirty="0" smtClean="0">
                <a:hlinkClick r:id="rId9"/>
              </a:rPr>
              <a:t> Availability Groups)</a:t>
            </a:r>
            <a:r>
              <a:rPr lang="en-US" dirty="0" smtClean="0"/>
              <a:t>.</a:t>
            </a:r>
          </a:p>
          <a:p>
            <a:endParaRPr lang="en-US" dirty="0" smtClean="0"/>
          </a:p>
          <a:p>
            <a:pPr marL="171450" indent="-171450">
              <a:buFont typeface="Arial" pitchFamily="34" charset="0"/>
              <a:buChar char="•"/>
            </a:pPr>
            <a:r>
              <a:rPr lang="en-US" dirty="0" smtClean="0"/>
              <a:t>Supports a flexible failover Policy for greater control over availability-group failover. For more information, see </a:t>
            </a:r>
            <a:r>
              <a:rPr lang="en-US" dirty="0" smtClean="0">
                <a:hlinkClick r:id="rId6"/>
              </a:rPr>
              <a:t>Failover Modes (</a:t>
            </a:r>
            <a:r>
              <a:rPr lang="en-US" dirty="0" err="1" smtClean="0">
                <a:hlinkClick r:id="rId6"/>
              </a:rPr>
              <a:t>AlwaysOn</a:t>
            </a:r>
            <a:r>
              <a:rPr lang="en-US" dirty="0" smtClean="0">
                <a:hlinkClick r:id="rId6"/>
              </a:rPr>
              <a:t> Availability Groups)</a:t>
            </a:r>
            <a:r>
              <a:rPr lang="en-US" dirty="0" smtClean="0"/>
              <a:t>.</a:t>
            </a:r>
          </a:p>
          <a:p>
            <a:endParaRPr lang="en-US" dirty="0" smtClean="0"/>
          </a:p>
          <a:p>
            <a:pPr marL="171450" indent="-171450">
              <a:buFont typeface="Arial" pitchFamily="34" charset="0"/>
              <a:buChar char="•"/>
            </a:pPr>
            <a:r>
              <a:rPr lang="en-US" dirty="0" smtClean="0"/>
              <a:t>Supports automatic page repair for protection against page corruption. For more information, see </a:t>
            </a:r>
            <a:r>
              <a:rPr lang="en-US" dirty="0" smtClean="0">
                <a:hlinkClick r:id="rId10"/>
              </a:rPr>
              <a:t>Automatic Page Repair (Availability Groups/Database Mirroring)</a:t>
            </a:r>
            <a:r>
              <a:rPr lang="en-US" dirty="0" smtClean="0"/>
              <a:t>.</a:t>
            </a:r>
          </a:p>
          <a:p>
            <a:endParaRPr lang="en-US" dirty="0" smtClean="0"/>
          </a:p>
          <a:p>
            <a:pPr marL="171450" indent="-171450">
              <a:buFont typeface="Arial" pitchFamily="34" charset="0"/>
              <a:buChar char="•"/>
            </a:pPr>
            <a:r>
              <a:rPr lang="en-US" dirty="0" smtClean="0"/>
              <a:t>Supports encryption and compression, which provide a secure, high performing transport.</a:t>
            </a:r>
          </a:p>
          <a:p>
            <a:endParaRPr lang="en-US" dirty="0" smtClean="0"/>
          </a:p>
          <a:p>
            <a:pPr marL="171450" indent="-171450">
              <a:buFont typeface="Arial" pitchFamily="34" charset="0"/>
              <a:buChar char="•"/>
            </a:pPr>
            <a:r>
              <a:rPr lang="en-US" dirty="0" smtClean="0"/>
              <a:t>Provides an integrated set of tools to simplify deployment and management of availability groups, including:</a:t>
            </a:r>
          </a:p>
          <a:p>
            <a:pPr lvl="1"/>
            <a:r>
              <a:rPr lang="en-US" dirty="0" smtClean="0"/>
              <a:t>Transact-SQL DDL statements for creating and managing availability groups. For more information, see </a:t>
            </a:r>
            <a:r>
              <a:rPr lang="en-US" dirty="0" smtClean="0">
                <a:hlinkClick r:id="rId11"/>
              </a:rPr>
              <a:t>Overview of Transact-SQL Statements for </a:t>
            </a:r>
            <a:r>
              <a:rPr lang="en-US" dirty="0" err="1" smtClean="0">
                <a:hlinkClick r:id="rId11"/>
              </a:rPr>
              <a:t>AlwaysOn</a:t>
            </a:r>
            <a:r>
              <a:rPr lang="en-US" dirty="0" smtClean="0">
                <a:hlinkClick r:id="rId11"/>
              </a:rPr>
              <a:t> Availability Groups</a:t>
            </a:r>
            <a:r>
              <a:rPr lang="en-US" dirty="0" smtClean="0"/>
              <a:t>.</a:t>
            </a:r>
          </a:p>
          <a:p>
            <a:pPr lvl="1"/>
            <a:r>
              <a:rPr lang="en-US" dirty="0" smtClean="0"/>
              <a:t>SQL Server Management Studio tools, as follows:</a:t>
            </a:r>
          </a:p>
          <a:p>
            <a:pPr lvl="2"/>
            <a:r>
              <a:rPr lang="en-US" dirty="0" smtClean="0"/>
              <a:t>The New Availability Group Wizard creates and configures an availability group. In some environments, this wizard can also automatically prepare the secondary databases and start data synchronization for each of them. For more information, see </a:t>
            </a:r>
            <a:r>
              <a:rPr lang="en-US" dirty="0" smtClean="0">
                <a:hlinkClick r:id="rId12"/>
              </a:rPr>
              <a:t>Use the New Availability Group Dialog Box (SQL Server Management Studio)</a:t>
            </a:r>
            <a:r>
              <a:rPr lang="en-US" dirty="0" smtClean="0"/>
              <a:t>. </a:t>
            </a:r>
          </a:p>
          <a:p>
            <a:pPr lvl="2"/>
            <a:r>
              <a:rPr lang="en-US" dirty="0" smtClean="0"/>
              <a:t>The Add Database to Availability Group Wizard adds one or more primary databases to an existing availability group. In some environments, this wizard can also automatically prepare the secondary databases and start data synchronization for each of them. For more information, see </a:t>
            </a:r>
            <a:r>
              <a:rPr lang="en-US" dirty="0" smtClean="0">
                <a:hlinkClick r:id="rId13"/>
              </a:rPr>
              <a:t>Use the Add Database to Availability Group Wizard (SQL Server)</a:t>
            </a:r>
            <a:r>
              <a:rPr lang="en-US" dirty="0" smtClean="0"/>
              <a:t>.</a:t>
            </a:r>
          </a:p>
          <a:p>
            <a:pPr lvl="2"/>
            <a:r>
              <a:rPr lang="en-US" dirty="0" smtClean="0"/>
              <a:t>The Add Replica to Availability Group Wizard adds one or more secondary replicas to an existing availability group. In some environments, this wizard can also automatically prepare the secondary databases and start data synchronization for each of them. For more information, see </a:t>
            </a:r>
            <a:r>
              <a:rPr lang="en-US" dirty="0" smtClean="0">
                <a:hlinkClick r:id="rId14"/>
              </a:rPr>
              <a:t>Use the Add Replica to Availability Group Wizard (SQL Server Management Studio)</a:t>
            </a:r>
            <a:r>
              <a:rPr lang="en-US" dirty="0" smtClean="0"/>
              <a:t>.</a:t>
            </a:r>
          </a:p>
          <a:p>
            <a:pPr lvl="2"/>
            <a:r>
              <a:rPr lang="en-US" dirty="0" smtClean="0"/>
              <a:t>The Fail Over Availability Group Wizard initiates a manual failover on an availability group. Depending on the configuration and state of the secondary replica that you specify as the failover target, the wizard can perform either a planned or forced manual failover. For more information, see </a:t>
            </a:r>
            <a:r>
              <a:rPr lang="en-US" dirty="0" smtClean="0">
                <a:hlinkClick r:id="rId15"/>
              </a:rPr>
              <a:t>Use the Fail Over Availability Group Wizard (SQL Server Management Studio)</a:t>
            </a:r>
            <a:r>
              <a:rPr lang="en-US" dirty="0" smtClean="0"/>
              <a:t>.</a:t>
            </a:r>
          </a:p>
          <a:p>
            <a:pPr lvl="1"/>
            <a:r>
              <a:rPr lang="en-US" dirty="0" smtClean="0"/>
              <a:t>The </a:t>
            </a:r>
            <a:r>
              <a:rPr lang="en-US" dirty="0" err="1" smtClean="0"/>
              <a:t>AlwaysOn</a:t>
            </a:r>
            <a:r>
              <a:rPr lang="en-US" dirty="0" smtClean="0"/>
              <a:t> Dashboard monitors </a:t>
            </a:r>
            <a:r>
              <a:rPr lang="en-US" dirty="0" err="1" smtClean="0"/>
              <a:t>AlwaysOn</a:t>
            </a:r>
            <a:r>
              <a:rPr lang="en-US" dirty="0" smtClean="0"/>
              <a:t> availability groups, availability replicas, and availability databases and evaluates results for </a:t>
            </a:r>
            <a:r>
              <a:rPr lang="en-US" dirty="0" err="1" smtClean="0"/>
              <a:t>AlwaysOn</a:t>
            </a:r>
            <a:r>
              <a:rPr lang="en-US" dirty="0" smtClean="0"/>
              <a:t> policies. For more information, see </a:t>
            </a:r>
            <a:r>
              <a:rPr lang="en-US" dirty="0" smtClean="0">
                <a:hlinkClick r:id="rId16"/>
              </a:rPr>
              <a:t>Use the </a:t>
            </a:r>
            <a:r>
              <a:rPr lang="en-US" dirty="0" err="1" smtClean="0">
                <a:hlinkClick r:id="rId16"/>
              </a:rPr>
              <a:t>AlwaysOn</a:t>
            </a:r>
            <a:r>
              <a:rPr lang="en-US" dirty="0" smtClean="0">
                <a:hlinkClick r:id="rId16"/>
              </a:rPr>
              <a:t> Group Dashboard (SQL Server Management Studio)</a:t>
            </a:r>
            <a:r>
              <a:rPr lang="en-US" dirty="0" smtClean="0"/>
              <a:t>.</a:t>
            </a:r>
          </a:p>
          <a:p>
            <a:pPr lvl="1"/>
            <a:r>
              <a:rPr lang="en-US" dirty="0" smtClean="0"/>
              <a:t>The Object Explorer Details pane displays basic information about existing availability groups. For more information, see </a:t>
            </a:r>
            <a:r>
              <a:rPr lang="en-US" dirty="0" smtClean="0">
                <a:hlinkClick r:id="rId17"/>
              </a:rPr>
              <a:t>Use the Object Explorer Details to Monitor Availability Groups (SQL Server Management Studio)</a:t>
            </a:r>
            <a:r>
              <a:rPr lang="en-US" dirty="0" smtClean="0"/>
              <a:t>.</a:t>
            </a:r>
          </a:p>
          <a:p>
            <a:pPr lvl="1"/>
            <a:r>
              <a:rPr lang="en-US" dirty="0" smtClean="0"/>
              <a:t>PowerShell </a:t>
            </a:r>
            <a:r>
              <a:rPr lang="en-US" dirty="0" err="1" smtClean="0"/>
              <a:t>cmdlets</a:t>
            </a:r>
            <a:r>
              <a:rPr lang="en-US" dirty="0" smtClean="0"/>
              <a:t>. For more information, see </a:t>
            </a:r>
            <a:r>
              <a:rPr lang="en-US" dirty="0" smtClean="0">
                <a:hlinkClick r:id="rId18"/>
              </a:rPr>
              <a:t>Overview of PowerShell </a:t>
            </a:r>
            <a:r>
              <a:rPr lang="en-US" dirty="0" err="1" smtClean="0">
                <a:hlinkClick r:id="rId18"/>
              </a:rPr>
              <a:t>Cmdlets</a:t>
            </a:r>
            <a:r>
              <a:rPr lang="en-US" dirty="0" smtClean="0">
                <a:hlinkClick r:id="rId18"/>
              </a:rPr>
              <a:t> for </a:t>
            </a:r>
            <a:r>
              <a:rPr lang="en-US" dirty="0" err="1" smtClean="0">
                <a:hlinkClick r:id="rId18"/>
              </a:rPr>
              <a:t>AlwaysOn</a:t>
            </a:r>
            <a:r>
              <a:rPr lang="en-US" dirty="0" smtClean="0">
                <a:hlinkClick r:id="rId18"/>
              </a:rPr>
              <a:t> Availability Groups (SQL Server)</a:t>
            </a:r>
            <a:r>
              <a:rPr lang="en-US" dirty="0" smtClean="0"/>
              <a:t>.</a:t>
            </a:r>
          </a:p>
          <a:p>
            <a:endParaRPr lang="es-VE" dirty="0"/>
          </a:p>
        </p:txBody>
      </p:sp>
      <p:sp>
        <p:nvSpPr>
          <p:cNvPr id="4" name="Slide Number Placeholder 3"/>
          <p:cNvSpPr>
            <a:spLocks noGrp="1"/>
          </p:cNvSpPr>
          <p:nvPr>
            <p:ph type="sldNum" sz="quarter" idx="10"/>
          </p:nvPr>
        </p:nvSpPr>
        <p:spPr/>
        <p:txBody>
          <a:bodyPr/>
          <a:lstStyle/>
          <a:p>
            <a:fld id="{04C9244C-4A41-4FC8-B8ED-027DA383C8A8}" type="slidenum">
              <a:rPr lang="en-US" smtClean="0"/>
              <a:t>9</a:t>
            </a:fld>
            <a:endParaRPr lang="en-US"/>
          </a:p>
        </p:txBody>
      </p:sp>
    </p:spTree>
    <p:extLst>
      <p:ext uri="{BB962C8B-B14F-4D97-AF65-F5344CB8AC3E}">
        <p14:creationId xmlns:p14="http://schemas.microsoft.com/office/powerpoint/2010/main" val="40774815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Overview of </a:t>
            </a:r>
            <a:r>
              <a:rPr lang="en-US" b="1" dirty="0" err="1" smtClean="0"/>
              <a:t>AlwaysOn</a:t>
            </a:r>
            <a:r>
              <a:rPr lang="en-US" b="1" dirty="0" smtClean="0"/>
              <a:t> Availability Groups</a:t>
            </a:r>
          </a:p>
          <a:p>
            <a:endParaRPr lang="en-US" b="1" dirty="0" smtClean="0"/>
          </a:p>
          <a:p>
            <a:r>
              <a:rPr lang="en-US" dirty="0" smtClean="0"/>
              <a:t>SQL Server 2012 includes availability groups, which are a new, </a:t>
            </a:r>
            <a:r>
              <a:rPr lang="en-US" kern="1200" dirty="0" smtClean="0">
                <a:effectLst/>
              </a:rPr>
              <a:t>enterprise-level solution for high availability and disaster recovery. A</a:t>
            </a:r>
            <a:r>
              <a:rPr lang="en-US" dirty="0" smtClean="0"/>
              <a:t>vailability groups </a:t>
            </a:r>
            <a:r>
              <a:rPr lang="en-US" kern="1200" dirty="0" smtClean="0">
                <a:effectLst/>
              </a:rPr>
              <a:t>maximize the availability of one or more user databases.</a:t>
            </a:r>
          </a:p>
          <a:p>
            <a:endParaRPr lang="en-US" kern="1200" dirty="0" smtClean="0">
              <a:effectLst/>
            </a:endParaRPr>
          </a:p>
          <a:p>
            <a:r>
              <a:rPr lang="en-US" dirty="0" smtClean="0"/>
              <a:t>Availability groups</a:t>
            </a:r>
            <a:r>
              <a:rPr lang="en-US" kern="1200" dirty="0" smtClean="0">
                <a:effectLst/>
              </a:rPr>
              <a:t> are a non-shared storage solution that use the health-detection and automated failover </a:t>
            </a:r>
            <a:r>
              <a:rPr lang="en-US" dirty="0" smtClean="0"/>
              <a:t>features in Windows Server Failover Clustering (WSFC). </a:t>
            </a:r>
            <a:r>
              <a:rPr lang="en-US" kern="1200" dirty="0" smtClean="0">
                <a:effectLst/>
              </a:rPr>
              <a:t>Unlike a Windows Server failover cluster, which detects and automates the failover of an entire SQL Server instance, </a:t>
            </a:r>
            <a:r>
              <a:rPr lang="en-US" dirty="0" smtClean="0"/>
              <a:t>availability groups</a:t>
            </a:r>
            <a:r>
              <a:rPr lang="en-US" kern="1200" dirty="0" smtClean="0">
                <a:effectLst/>
              </a:rPr>
              <a:t> perform health detection and automated failover of a collection of user databases.</a:t>
            </a:r>
          </a:p>
          <a:p>
            <a:endParaRPr lang="en-US" kern="1200" dirty="0" smtClean="0">
              <a:effectLst/>
            </a:endParaRPr>
          </a:p>
          <a:p>
            <a:r>
              <a:rPr lang="en-US" kern="1200" dirty="0" smtClean="0">
                <a:effectLst/>
              </a:rPr>
              <a:t>Each availability group is a container for a discrete set of user databases, called </a:t>
            </a:r>
            <a:r>
              <a:rPr lang="en-US" i="1" kern="1200" dirty="0" smtClean="0">
                <a:effectLst/>
              </a:rPr>
              <a:t>availability databases, </a:t>
            </a:r>
            <a:r>
              <a:rPr lang="en-US" kern="1200" dirty="0" smtClean="0">
                <a:effectLst/>
              </a:rPr>
              <a:t>that fail over together. An availability group can have multiple possible failover targets (secondary replicas). </a:t>
            </a:r>
          </a:p>
          <a:p>
            <a:endParaRPr lang="en-US" b="1" kern="1200" dirty="0" smtClean="0">
              <a:effectLst/>
            </a:endParaRPr>
          </a:p>
          <a:p>
            <a:r>
              <a:rPr lang="en-US" b="1" kern="1200" dirty="0" smtClean="0">
                <a:effectLst/>
              </a:rPr>
              <a:t>Key Features</a:t>
            </a:r>
          </a:p>
          <a:p>
            <a:endParaRPr lang="en-US" b="1" kern="1200" dirty="0" smtClean="0">
              <a:effectLst/>
            </a:endParaRPr>
          </a:p>
          <a:p>
            <a:pPr marL="171450" lvl="0" indent="-171450">
              <a:buFont typeface="Arial" pitchFamily="34" charset="0"/>
              <a:buChar char="•"/>
            </a:pPr>
            <a:r>
              <a:rPr lang="en-US" b="1" kern="1200" dirty="0" smtClean="0">
                <a:effectLst/>
              </a:rPr>
              <a:t>Automatic Failover via WSFC. </a:t>
            </a:r>
            <a:r>
              <a:rPr lang="en-US" kern="1200" dirty="0" smtClean="0">
                <a:effectLst/>
              </a:rPr>
              <a:t>SQL Server </a:t>
            </a:r>
            <a:r>
              <a:rPr lang="en-US" kern="1200" dirty="0" err="1" smtClean="0">
                <a:effectLst/>
              </a:rPr>
              <a:t>AlwaysOn</a:t>
            </a:r>
            <a:r>
              <a:rPr lang="en-US" kern="1200" dirty="0" smtClean="0">
                <a:effectLst/>
              </a:rPr>
              <a:t> uses WSFC to perform health detection and automatic failover to an available secondary copy of the databases. The unit of failover is a WSFC resource g</a:t>
            </a:r>
            <a:r>
              <a:rPr lang="en-US" dirty="0" smtClean="0"/>
              <a:t>roup</a:t>
            </a:r>
            <a:r>
              <a:rPr lang="en-US" kern="1200" dirty="0" smtClean="0">
                <a:effectLst/>
              </a:rPr>
              <a:t>.</a:t>
            </a:r>
          </a:p>
          <a:p>
            <a:pPr marL="171450" lvl="0" indent="-171450">
              <a:buFont typeface="Arial" pitchFamily="34" charset="0"/>
              <a:buChar char="•"/>
            </a:pPr>
            <a:r>
              <a:rPr lang="en-US" b="1" kern="1200" dirty="0" smtClean="0">
                <a:effectLst/>
              </a:rPr>
              <a:t>Multi-Subnet Clustering. </a:t>
            </a:r>
            <a:r>
              <a:rPr lang="en-US" kern="1200" dirty="0" smtClean="0">
                <a:effectLst/>
              </a:rPr>
              <a:t>Built on Windows Server 2008 clustering, </a:t>
            </a:r>
            <a:r>
              <a:rPr lang="en-US" dirty="0" smtClean="0"/>
              <a:t>availability groups</a:t>
            </a:r>
            <a:r>
              <a:rPr lang="en-US" kern="1200" dirty="0" smtClean="0">
                <a:effectLst/>
              </a:rPr>
              <a:t> can use geographically</a:t>
            </a:r>
            <a:r>
              <a:rPr lang="en-US" kern="1200" baseline="0" dirty="0" smtClean="0">
                <a:effectLst/>
              </a:rPr>
              <a:t> dispersed </a:t>
            </a:r>
            <a:r>
              <a:rPr lang="en-US" kern="1200" dirty="0" smtClean="0">
                <a:effectLst/>
              </a:rPr>
              <a:t>clusters and can span Windows Server cluster nodes that are in separate subnets.</a:t>
            </a:r>
          </a:p>
          <a:p>
            <a:pPr marL="171450" indent="-171450">
              <a:buFont typeface="Arial" pitchFamily="34" charset="0"/>
              <a:buChar char="•"/>
            </a:pPr>
            <a:r>
              <a:rPr lang="en-US" b="1" dirty="0" smtClean="0"/>
              <a:t>Multiple </a:t>
            </a:r>
            <a:r>
              <a:rPr lang="en-US" b="1" dirty="0" err="1" smtClean="0"/>
              <a:t>Secondaries</a:t>
            </a:r>
            <a:r>
              <a:rPr lang="en-US" b="1" dirty="0" smtClean="0"/>
              <a:t> (up to four).</a:t>
            </a:r>
            <a:r>
              <a:rPr lang="en-US" dirty="0" smtClean="0"/>
              <a:t> Availability groups can synchronize up to four secondary SQL Server instances. Each copy of the database is called a </a:t>
            </a:r>
            <a:r>
              <a:rPr lang="en-US" i="1" dirty="0" smtClean="0"/>
              <a:t>replica</a:t>
            </a:r>
            <a:r>
              <a:rPr lang="en-US" dirty="0" smtClean="0"/>
              <a:t>. You can have a total five replicas (one primary and four </a:t>
            </a:r>
            <a:r>
              <a:rPr lang="en-US" dirty="0" err="1" smtClean="0"/>
              <a:t>secondaries</a:t>
            </a:r>
            <a:r>
              <a:rPr lang="en-US" dirty="0" smtClean="0"/>
              <a:t>).</a:t>
            </a:r>
          </a:p>
          <a:p>
            <a:pPr marL="171450" lvl="0" indent="-171450">
              <a:buFont typeface="Arial" pitchFamily="34" charset="0"/>
              <a:buChar char="•"/>
            </a:pPr>
            <a:endParaRPr lang="en-US" kern="1200" dirty="0" smtClean="0">
              <a:effectLst/>
            </a:endParaRPr>
          </a:p>
          <a:p>
            <a:pPr lvl="0"/>
            <a:endParaRPr lang="en-US" kern="1200" dirty="0" smtClean="0">
              <a:effectLst/>
            </a:endParaRPr>
          </a:p>
          <a:p>
            <a:endParaRPr lang="en-US" dirty="0"/>
          </a:p>
        </p:txBody>
      </p:sp>
      <p:sp>
        <p:nvSpPr>
          <p:cNvPr id="4" name="Slide Number Placeholder 3"/>
          <p:cNvSpPr>
            <a:spLocks noGrp="1"/>
          </p:cNvSpPr>
          <p:nvPr>
            <p:ph type="sldNum" sz="quarter" idx="10"/>
          </p:nvPr>
        </p:nvSpPr>
        <p:spPr/>
        <p:txBody>
          <a:bodyPr/>
          <a:lstStyle/>
          <a:p>
            <a:fld id="{04C9244C-4A41-4FC8-B8ED-027DA383C8A8}" type="slidenum">
              <a:rPr lang="en-US" smtClean="0"/>
              <a:t>10</a:t>
            </a:fld>
            <a:endParaRPr lang="en-US"/>
          </a:p>
        </p:txBody>
      </p:sp>
    </p:spTree>
    <p:extLst>
      <p:ext uri="{BB962C8B-B14F-4D97-AF65-F5344CB8AC3E}">
        <p14:creationId xmlns:p14="http://schemas.microsoft.com/office/powerpoint/2010/main" val="29310681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 availability group supports a failover environment for a discrete set of user databases, known as availability databases, that fail over together. An availability group supports a set of primary databases and one to four sets of corresponding secondary databases. An availability group fails over at the level of an availability replica. Failovers are not caused by database issues such as a database becoming suspect due to a loss of a data file, deletion of a database, or corruption of a transaction log. </a:t>
            </a:r>
          </a:p>
          <a:p>
            <a:endParaRPr lang="en-US" dirty="0" smtClean="0"/>
          </a:p>
          <a:p>
            <a:r>
              <a:rPr lang="en-US" dirty="0" smtClean="0"/>
              <a:t>Each availability group defines a set of two or more failover partners known as availability replicas. Availability replicas are components of the availability group that are hosted by separate instances of SQL Server residing on different nodes of a WSFC cluster. Each of these server instances is either a SQL Server failover cluster instance (FCI) or stand-alone instance on which you have enabled </a:t>
            </a:r>
            <a:r>
              <a:rPr lang="en-US" dirty="0" err="1" smtClean="0"/>
              <a:t>AlwaysOn</a:t>
            </a:r>
            <a:r>
              <a:rPr lang="en-US" dirty="0" smtClean="0"/>
              <a:t> Availability Groups. Each availability replica hosts a copy of the availability databases in the availability group. </a:t>
            </a:r>
          </a:p>
          <a:p>
            <a:endParaRPr lang="en-US" dirty="0" smtClean="0"/>
          </a:p>
          <a:p>
            <a:r>
              <a:rPr lang="en-US" dirty="0" smtClean="0"/>
              <a:t>Every availability replica is assigned an initial role—either the primary role or the secondary role. The role of a given replica determines whether it hosts read-write databases or read-only databases. One replica, known as the </a:t>
            </a:r>
            <a:r>
              <a:rPr lang="en-US" b="1" dirty="0" smtClean="0"/>
              <a:t>primary replica</a:t>
            </a:r>
            <a:r>
              <a:rPr lang="en-US" dirty="0" smtClean="0"/>
              <a:t>, is assigned the primary role and hosts read-write databases, which are known as primary databases. At least one other replica, known as a </a:t>
            </a:r>
            <a:r>
              <a:rPr lang="en-US" b="1" dirty="0" smtClean="0"/>
              <a:t>secondary repli</a:t>
            </a:r>
            <a:r>
              <a:rPr lang="en-US" dirty="0" smtClean="0"/>
              <a:t>ca, is assigned the secondary role. A secondary replica hosts read-only databases, known as secondary databases. </a:t>
            </a:r>
          </a:p>
          <a:p>
            <a:endParaRPr lang="en-US" dirty="0" smtClean="0"/>
          </a:p>
          <a:p>
            <a:r>
              <a:rPr lang="en-US" dirty="0" smtClean="0"/>
              <a:t>To add a database to an availability group, the database must be an online, read-write database that exists on the server instance that hosts the primary replica. When you add a database, it joins the availability group as a primary database, while remaining available to clients. No corresponding secondary database exists until backups of the new primary database are restored to the server instance that hosts the secondary replica (using RESTORE WITH NORECOVERY). The new secondary database is in the RESTORING state until it is joined to the availability group. </a:t>
            </a:r>
          </a:p>
          <a:p>
            <a:r>
              <a:rPr lang="en-US" dirty="0" smtClean="0"/>
              <a:t>Joining places the secondary database into the ONLINE state and initiates data synchronization with the corresponding primary database. Data synchronization is the process by which changes to a primary database are reproduced on a secondary database. Data synchronization involves the primary replica sending transaction log records for the primary database to the secondary replica, which writes the transaction log records to disk (hardens the log) and applies the log records to the secondary database. </a:t>
            </a:r>
          </a:p>
          <a:p>
            <a:endParaRPr lang="en-US" dirty="0" smtClean="0"/>
          </a:p>
          <a:p>
            <a:r>
              <a:rPr lang="en-US" dirty="0" smtClean="0"/>
              <a:t>An availability replica can be configured so that, when performing the secondary role, it accepts client connections for read-only access to its local databases. However, some operations are not fully supported. you can configure the read-only access behavior of each replica when it is running under the secondary role, as well whether a replica allows read-only access when it is running under the primary role. For more information, see </a:t>
            </a:r>
            <a:r>
              <a:rPr lang="en-US" dirty="0" smtClean="0">
                <a:hlinkClick r:id="rId3"/>
              </a:rPr>
              <a:t>Readable Secondary Replicas (</a:t>
            </a:r>
            <a:r>
              <a:rPr lang="en-US" dirty="0" err="1" smtClean="0">
                <a:hlinkClick r:id="rId3"/>
              </a:rPr>
              <a:t>AlwaysOn</a:t>
            </a:r>
            <a:r>
              <a:rPr lang="en-US" dirty="0" smtClean="0">
                <a:hlinkClick r:id="rId3"/>
              </a:rPr>
              <a:t> Availability Groups)</a:t>
            </a:r>
            <a:r>
              <a:rPr lang="en-US" dirty="0" smtClean="0"/>
              <a:t>. </a:t>
            </a:r>
          </a:p>
          <a:p>
            <a:endParaRPr lang="en-US" dirty="0" smtClean="0"/>
          </a:p>
          <a:p>
            <a:r>
              <a:rPr lang="en-US" dirty="0" smtClean="0"/>
              <a:t>In addition, the secondary replicas support performing </a:t>
            </a:r>
            <a:r>
              <a:rPr lang="en-US" dirty="0" smtClean="0">
                <a:hlinkClick r:id="rId4"/>
              </a:rPr>
              <a:t>copy-only</a:t>
            </a:r>
            <a:r>
              <a:rPr lang="en-US" dirty="0" smtClean="0"/>
              <a:t> backups of a full database, files, and </a:t>
            </a:r>
            <a:r>
              <a:rPr lang="en-US" dirty="0" err="1" smtClean="0"/>
              <a:t>filegroups</a:t>
            </a:r>
            <a:r>
              <a:rPr lang="en-US" dirty="0" smtClean="0"/>
              <a:t> and log backups. You can configure the availability group to specify a preference for where backups should be performed. It is important to understand that the preference is not enforced by SQL Server, so it has no impact on ad-hoc backups. The interpretation of this preference depends on the logic, if any, that you script into your back jobs for each of the databases in a given availability group. For individual availability replica, you can specify your priority for performing backups on this replica relative to the other replicas in the same availability group. For more information, see </a:t>
            </a:r>
            <a:r>
              <a:rPr lang="en-US" dirty="0" smtClean="0">
                <a:hlinkClick r:id="rId4"/>
              </a:rPr>
              <a:t>Backup on Secondary Replicas (</a:t>
            </a:r>
            <a:r>
              <a:rPr lang="en-US" dirty="0" err="1" smtClean="0">
                <a:hlinkClick r:id="rId4"/>
              </a:rPr>
              <a:t>AlwaysOn</a:t>
            </a:r>
            <a:r>
              <a:rPr lang="en-US" dirty="0" smtClean="0">
                <a:hlinkClick r:id="rId4"/>
              </a:rPr>
              <a:t> Availability Groups)</a:t>
            </a:r>
            <a:r>
              <a:rPr lang="en-US" dirty="0" smtClean="0"/>
              <a:t>.</a:t>
            </a:r>
          </a:p>
          <a:p>
            <a:endParaRPr lang="en-US" dirty="0" smtClean="0"/>
          </a:p>
          <a:p>
            <a:r>
              <a:rPr lang="en-US" dirty="0" smtClean="0"/>
              <a:t>The availability mode is a property of each availability replica. The availability mode determines whether the primary replica waits to commit transactions on a database until a given secondary replica has written the transaction log records to disk (hardened the log). </a:t>
            </a:r>
            <a:r>
              <a:rPr lang="en-US" dirty="0" err="1" smtClean="0"/>
              <a:t>AlwaysOn</a:t>
            </a:r>
            <a:r>
              <a:rPr lang="en-US" dirty="0" smtClean="0"/>
              <a:t> Availability Groups supports two availability modes—asynchronous-commit mode and synchronous-commit mode. </a:t>
            </a:r>
          </a:p>
          <a:p>
            <a:endParaRPr lang="en-US" dirty="0" smtClean="0"/>
          </a:p>
          <a:p>
            <a:r>
              <a:rPr lang="en-US" b="1" dirty="0" smtClean="0"/>
              <a:t>Asynchronous-commit mode</a:t>
            </a:r>
          </a:p>
          <a:p>
            <a:r>
              <a:rPr lang="en-US" dirty="0" smtClean="0"/>
              <a:t>An availability replica that uses this availability mode is known as an asynchronous-commit replica. Under asynchronous-commit mode, the primary replica commits transactions without waiting for acknowledgement that an asynchronous-commit secondary replica has hardened the log. Asynchronous-commit mode minimizes transaction latency on the secondary databases but allows them to lag behind the primary databases, making some data loss possible. </a:t>
            </a:r>
          </a:p>
          <a:p>
            <a:r>
              <a:rPr lang="en-US" b="1" dirty="0" smtClean="0"/>
              <a:t>Synchronous-commit mode</a:t>
            </a:r>
          </a:p>
          <a:p>
            <a:r>
              <a:rPr lang="en-US" dirty="0" smtClean="0"/>
              <a:t>An availability replica that uses this availability mode is known as a synchronous-commit replica. Under synchronous-commit mode, before committing transactions, a synchronous-commit primary replica waits for a synchronous-commit secondary replica to acknowledge that it has finished hardening the log. Synchronous-commit mode ensures that once a given secondary database is synchronized with the primary database, committed transactions are fully protected. This protection comes at the cost of increased </a:t>
            </a:r>
          </a:p>
          <a:p>
            <a:endParaRPr lang="en-US" dirty="0" smtClean="0"/>
          </a:p>
          <a:p>
            <a:r>
              <a:rPr lang="en-US" dirty="0" smtClean="0"/>
              <a:t>Within the context of a session between the primary replica and a secondary replica, the primary and secondary roles are potentially interchangeable in a process known as failover. During a failover the target secondary replica transitions to the primary role, becoming the new primary replica. The new primary replica brings its databases online as the primary databases, and client applications can connect to them. When the former primary replica is available, it transitions to the secondary role, becoming a secondary replica. The former primary databases become secondary databases and data synchronization resumes. </a:t>
            </a:r>
          </a:p>
          <a:p>
            <a:endParaRPr lang="en-US" dirty="0" smtClean="0"/>
          </a:p>
          <a:p>
            <a:r>
              <a:rPr lang="en-US" dirty="0" smtClean="0"/>
              <a:t>Three forms of failover exist—automatic, manual, and forced (with possible data loss). The form or forms of failover supported by a given secondary replica depends on its availability mode</a:t>
            </a:r>
          </a:p>
          <a:p>
            <a:endParaRPr lang="en-US" dirty="0" smtClean="0"/>
          </a:p>
          <a:p>
            <a:r>
              <a:rPr lang="en-US" dirty="0" smtClean="0"/>
              <a:t>Synchronous-commit mode supports two forms of failover—planned manual failover and automatic failover, if the target secondary replica is currently synchronized with the primary</a:t>
            </a:r>
            <a:r>
              <a:rPr lang="en-US" baseline="0" dirty="0" smtClean="0"/>
              <a:t> replica</a:t>
            </a:r>
            <a:r>
              <a:rPr lang="en-US" dirty="0" smtClean="0"/>
              <a:t>. The support for these forms of failover depends on the setting of the failover mode property on the failover partners. If failover mode is set to "manual" on either the primary or secondary replica, only manual failover is supported for that secondary replica. If failover mode is set to "automatic" on both the primary and secondary replicas, both automatic and manual failover are supported on that secondary replica.</a:t>
            </a:r>
          </a:p>
          <a:p>
            <a:pPr lvl="1"/>
            <a:r>
              <a:rPr lang="en-US" dirty="0" smtClean="0"/>
              <a:t>Planned manual failover (without data loss),</a:t>
            </a:r>
            <a:r>
              <a:rPr lang="en-US" baseline="0" dirty="0" smtClean="0"/>
              <a:t> </a:t>
            </a:r>
            <a:r>
              <a:rPr lang="en-US" dirty="0" smtClean="0"/>
              <a:t>A manual failover occurs after a database administrator issues a manual-failover command and causes a synchronized secondary replica to transition to the primary role (with guaranteed data protection) and the primary replica to transition to the secondary role. A manual failover requires that both the primary replica and the target secondary replica are running under synchronous-commit mode, and the secondary replica must already be synchronized. </a:t>
            </a:r>
          </a:p>
          <a:p>
            <a:pPr lvl="1"/>
            <a:r>
              <a:rPr lang="en-US" dirty="0" smtClean="0"/>
              <a:t>Automatic failover (without data loss),</a:t>
            </a:r>
            <a:r>
              <a:rPr lang="en-US" baseline="0" dirty="0" smtClean="0"/>
              <a:t> </a:t>
            </a:r>
            <a:r>
              <a:rPr lang="en-US" dirty="0" smtClean="0"/>
              <a:t>An automatic failover occurs in response to a failure that causes a synchronized secondary replica to transition to the primary role (with guaranteed data protection). When the former primary replica becomes available, it transitions to the secondary role. Automatic failover requires that both the primary replica and the target secondary replica are running under synchronous-commit mode with the failover mode set to "Automatic". In addition, the secondary replica must already be synchronized, have WSFC quorum, and meet the conditions specified by the flexible failover policy of the availability group.</a:t>
            </a:r>
            <a:endParaRPr lang="en-US" b="1" dirty="0" smtClean="0"/>
          </a:p>
          <a:p>
            <a:pPr marL="107152" lvl="1" indent="0">
              <a:buNone/>
            </a:pPr>
            <a:r>
              <a:rPr lang="en-US" b="1" dirty="0" smtClean="0"/>
              <a:t>	Important </a:t>
            </a:r>
            <a:r>
              <a:rPr lang="en-US" dirty="0" smtClean="0"/>
              <a:t>SQL Server Failover Cluster Instances (FCIs) do not support </a:t>
            </a:r>
            <a:r>
              <a:rPr lang="en-US" dirty="0" err="1" smtClean="0"/>
              <a:t>AlwaysOn</a:t>
            </a:r>
            <a:r>
              <a:rPr lang="en-US" dirty="0" smtClean="0"/>
              <a:t> automatic failover, so any availability replica that is hosted by an FCI can only be configured for manual failover.</a:t>
            </a:r>
          </a:p>
          <a:p>
            <a:endParaRPr lang="en-US" dirty="0" smtClean="0"/>
          </a:p>
          <a:p>
            <a:r>
              <a:rPr lang="en-US" dirty="0" smtClean="0"/>
              <a:t>Under asynchronous-commit mode, the only form of failover is forced manual failover (with possible data loss), known as forced failover. Forced failover can only be initiated manually, and for this reason, is considered to be a kind of manual failover. However, forced failover is a disaster recovery option that is supported only when the secondary replica is not synchronized with the primary replica. </a:t>
            </a:r>
            <a:r>
              <a:rPr lang="en-US" baseline="0" dirty="0" smtClean="0"/>
              <a:t> </a:t>
            </a:r>
            <a:r>
              <a:rPr lang="en-US" dirty="0" smtClean="0"/>
              <a:t>This is the only form of failover that is possible when the target secondary replica is not synchronized with the primary replica, even for synchronous-commit mode. </a:t>
            </a:r>
          </a:p>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4C9244C-4A41-4FC8-B8ED-027DA383C8A8}" type="slidenum">
              <a:rPr lang="en-US" smtClean="0"/>
              <a:t>11</a:t>
            </a:fld>
            <a:endParaRPr lang="en-US"/>
          </a:p>
        </p:txBody>
      </p:sp>
    </p:spTree>
    <p:extLst>
      <p:ext uri="{BB962C8B-B14F-4D97-AF65-F5344CB8AC3E}">
        <p14:creationId xmlns:p14="http://schemas.microsoft.com/office/powerpoint/2010/main" val="9377742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707680"/>
            <a:ext cx="9144000" cy="2387600"/>
          </a:xfrm>
        </p:spPr>
        <p:txBody>
          <a:bodyPr anchor="b"/>
          <a:lstStyle>
            <a:lvl1pPr algn="ctr">
              <a:defRPr sz="6000">
                <a:latin typeface="Segoe UI" panose="020B0502040204020203" pitchFamily="34" charset="0"/>
                <a:cs typeface="Segoe UI" panose="020B0502040204020203" pitchFamily="34" charset="0"/>
              </a:defRPr>
            </a:lvl1pPr>
          </a:lstStyle>
          <a:p>
            <a:r>
              <a:rPr lang="en-US" smtClean="0"/>
              <a:t>Click to edit Master title style</a:t>
            </a:r>
            <a:endParaRPr lang="es-CO" dirty="0"/>
          </a:p>
        </p:txBody>
      </p:sp>
      <p:sp>
        <p:nvSpPr>
          <p:cNvPr id="3" name="Subtitle 2"/>
          <p:cNvSpPr>
            <a:spLocks noGrp="1"/>
          </p:cNvSpPr>
          <p:nvPr>
            <p:ph type="subTitle" idx="1"/>
          </p:nvPr>
        </p:nvSpPr>
        <p:spPr>
          <a:xfrm>
            <a:off x="1524000" y="4311337"/>
            <a:ext cx="9144000" cy="1500528"/>
          </a:xfrm>
        </p:spPr>
        <p:txBody>
          <a:bodyPr/>
          <a:lstStyle>
            <a:lvl1pPr marL="0" indent="0" algn="ctr">
              <a:buNone/>
              <a:defRPr sz="2400">
                <a:latin typeface="Segoe UI" panose="020B0502040204020203" pitchFamily="34" charset="0"/>
                <a:cs typeface="Segoe UI" panose="020B050204020402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s-CO"/>
          </a:p>
        </p:txBody>
      </p:sp>
    </p:spTree>
    <p:extLst>
      <p:ext uri="{BB962C8B-B14F-4D97-AF65-F5344CB8AC3E}">
        <p14:creationId xmlns:p14="http://schemas.microsoft.com/office/powerpoint/2010/main" val="26503655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p:spPr>
        <p:txBody>
          <a:bodyPr/>
          <a:lstStyle>
            <a:lvl1pPr>
              <a:defRPr>
                <a:latin typeface="Segoe UI" panose="020B0502040204020203" pitchFamily="34" charset="0"/>
                <a:cs typeface="Segoe UI" panose="020B0502040204020203" pitchFamily="34" charset="0"/>
              </a:defRPr>
            </a:lvl1pPr>
          </a:lstStyle>
          <a:p>
            <a:r>
              <a:rPr lang="en-US" smtClean="0"/>
              <a:t>Click to edit Master title style</a:t>
            </a:r>
            <a:endParaRPr lang="es-CO"/>
          </a:p>
        </p:txBody>
      </p:sp>
      <p:sp>
        <p:nvSpPr>
          <p:cNvPr id="3" name="Vertical Text Placeholder 2"/>
          <p:cNvSpPr>
            <a:spLocks noGrp="1"/>
          </p:cNvSpPr>
          <p:nvPr>
            <p:ph type="body" orient="vert" idx="1"/>
          </p:nvPr>
        </p:nvSpPr>
        <p:spPr>
          <a:xfrm>
            <a:off x="838200" y="1763633"/>
            <a:ext cx="10515600" cy="4895850"/>
          </a:xfrm>
        </p:spPr>
        <p:txBody>
          <a:bodyPr vert="eaVert"/>
          <a:lstStyle>
            <a:lvl1pPr>
              <a:defRPr>
                <a:latin typeface="Segoe UI" panose="020B0502040204020203" pitchFamily="34" charset="0"/>
                <a:cs typeface="Segoe UI" panose="020B0502040204020203" pitchFamily="34" charset="0"/>
              </a:defRPr>
            </a:lvl1pPr>
            <a:lvl2pPr>
              <a:defRPr>
                <a:latin typeface="Segoe UI" panose="020B0502040204020203" pitchFamily="34" charset="0"/>
                <a:cs typeface="Segoe UI" panose="020B0502040204020203" pitchFamily="34" charset="0"/>
              </a:defRPr>
            </a:lvl2pPr>
            <a:lvl3pPr>
              <a:defRPr>
                <a:latin typeface="Segoe UI" panose="020B0502040204020203" pitchFamily="34" charset="0"/>
                <a:cs typeface="Segoe UI" panose="020B0502040204020203" pitchFamily="34" charset="0"/>
              </a:defRPr>
            </a:lvl3pPr>
            <a:lvl4pPr>
              <a:defRPr>
                <a:latin typeface="Segoe UI" panose="020B0502040204020203" pitchFamily="34" charset="0"/>
                <a:cs typeface="Segoe UI" panose="020B0502040204020203" pitchFamily="34" charset="0"/>
              </a:defRPr>
            </a:lvl4pPr>
            <a:lvl5pPr>
              <a:defRPr>
                <a:latin typeface="Segoe UI" panose="020B0502040204020203" pitchFamily="34" charset="0"/>
                <a:cs typeface="Segoe UI" panose="020B0502040204020203"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O"/>
          </a:p>
        </p:txBody>
      </p:sp>
    </p:spTree>
    <p:extLst>
      <p:ext uri="{BB962C8B-B14F-4D97-AF65-F5344CB8AC3E}">
        <p14:creationId xmlns:p14="http://schemas.microsoft.com/office/powerpoint/2010/main" val="38165110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29338" y="1689315"/>
            <a:ext cx="2628900" cy="4138048"/>
          </a:xfrm>
        </p:spPr>
        <p:txBody>
          <a:bodyPr vert="eaVert"/>
          <a:lstStyle>
            <a:lvl1pPr>
              <a:defRPr>
                <a:latin typeface="Segoe UI" panose="020B0502040204020203" pitchFamily="34" charset="0"/>
                <a:cs typeface="Segoe UI" panose="020B0502040204020203" pitchFamily="34" charset="0"/>
              </a:defRPr>
            </a:lvl1pPr>
          </a:lstStyle>
          <a:p>
            <a:r>
              <a:rPr lang="en-US" smtClean="0"/>
              <a:t>Click to edit Master title style</a:t>
            </a:r>
            <a:endParaRPr lang="es-CO"/>
          </a:p>
        </p:txBody>
      </p:sp>
      <p:sp>
        <p:nvSpPr>
          <p:cNvPr id="3" name="Vertical Text Placeholder 2"/>
          <p:cNvSpPr>
            <a:spLocks noGrp="1"/>
          </p:cNvSpPr>
          <p:nvPr>
            <p:ph type="body" orient="vert" idx="1"/>
          </p:nvPr>
        </p:nvSpPr>
        <p:spPr>
          <a:xfrm>
            <a:off x="542441" y="1689315"/>
            <a:ext cx="8663551" cy="4138048"/>
          </a:xfrm>
        </p:spPr>
        <p:txBody>
          <a:bodyPr vert="eaVert"/>
          <a:lstStyle>
            <a:lvl1pPr>
              <a:defRPr>
                <a:latin typeface="Segoe UI" panose="020B0502040204020203" pitchFamily="34" charset="0"/>
                <a:cs typeface="Segoe UI" panose="020B0502040204020203" pitchFamily="34" charset="0"/>
              </a:defRPr>
            </a:lvl1pPr>
            <a:lvl2pPr>
              <a:defRPr>
                <a:latin typeface="Segoe UI" panose="020B0502040204020203" pitchFamily="34" charset="0"/>
                <a:cs typeface="Segoe UI" panose="020B0502040204020203" pitchFamily="34" charset="0"/>
              </a:defRPr>
            </a:lvl2pPr>
            <a:lvl3pPr>
              <a:defRPr>
                <a:latin typeface="Segoe UI" panose="020B0502040204020203" pitchFamily="34" charset="0"/>
                <a:cs typeface="Segoe UI" panose="020B0502040204020203" pitchFamily="34" charset="0"/>
              </a:defRPr>
            </a:lvl3pPr>
            <a:lvl4pPr>
              <a:defRPr>
                <a:latin typeface="Segoe UI" panose="020B0502040204020203" pitchFamily="34" charset="0"/>
                <a:cs typeface="Segoe UI" panose="020B0502040204020203" pitchFamily="34" charset="0"/>
              </a:defRPr>
            </a:lvl4pPr>
            <a:lvl5pPr>
              <a:defRPr>
                <a:latin typeface="Segoe UI" panose="020B0502040204020203" pitchFamily="34" charset="0"/>
                <a:cs typeface="Segoe UI" panose="020B0502040204020203"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O"/>
          </a:p>
        </p:txBody>
      </p:sp>
    </p:spTree>
    <p:extLst>
      <p:ext uri="{BB962C8B-B14F-4D97-AF65-F5344CB8AC3E}">
        <p14:creationId xmlns:p14="http://schemas.microsoft.com/office/powerpoint/2010/main" val="12542777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1_Grabando-sesion">
    <p:spTree>
      <p:nvGrpSpPr>
        <p:cNvPr id="1" name=""/>
        <p:cNvGrpSpPr/>
        <p:nvPr/>
      </p:nvGrpSpPr>
      <p:grpSpPr>
        <a:xfrm>
          <a:off x="0" y="0"/>
          <a:ext cx="0" cy="0"/>
          <a:chOff x="0" y="0"/>
          <a:chExt cx="0" cy="0"/>
        </a:xfrm>
      </p:grpSpPr>
      <p:sp>
        <p:nvSpPr>
          <p:cNvPr id="5" name="Title Tile"/>
          <p:cNvSpPr/>
          <p:nvPr/>
        </p:nvSpPr>
        <p:spPr bwMode="auto">
          <a:xfrm>
            <a:off x="4011070" y="3187137"/>
            <a:ext cx="7164666" cy="2823139"/>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6" name="Arrow Bar"/>
          <p:cNvSpPr/>
          <p:nvPr/>
        </p:nvSpPr>
        <p:spPr bwMode="auto">
          <a:xfrm>
            <a:off x="4011069" y="1514475"/>
            <a:ext cx="7164666" cy="1499616"/>
          </a:xfrm>
          <a:prstGeom prst="rect">
            <a:avLst/>
          </a:prstGeom>
          <a:solidFill>
            <a:schemeClr val="accent5"/>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useBgFill="1">
        <p:nvSpPr>
          <p:cNvPr id="9" name="Left Mask"/>
          <p:cNvSpPr/>
          <p:nvPr/>
        </p:nvSpPr>
        <p:spPr bwMode="auto">
          <a:xfrm>
            <a:off x="-1" y="1514476"/>
            <a:ext cx="4011070" cy="1499616"/>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10" name="Circle Arrow"/>
          <p:cNvSpPr>
            <a:spLocks noEditPoints="1"/>
          </p:cNvSpPr>
          <p:nvPr/>
        </p:nvSpPr>
        <p:spPr bwMode="auto">
          <a:xfrm rot="5400000">
            <a:off x="9950924" y="1872947"/>
            <a:ext cx="841375" cy="841594"/>
          </a:xfrm>
          <a:custGeom>
            <a:avLst/>
            <a:gdLst>
              <a:gd name="T0" fmla="*/ 112 w 224"/>
              <a:gd name="T1" fmla="*/ 0 h 224"/>
              <a:gd name="T2" fmla="*/ 0 w 224"/>
              <a:gd name="T3" fmla="*/ 112 h 224"/>
              <a:gd name="T4" fmla="*/ 112 w 224"/>
              <a:gd name="T5" fmla="*/ 224 h 224"/>
              <a:gd name="T6" fmla="*/ 224 w 224"/>
              <a:gd name="T7" fmla="*/ 112 h 224"/>
              <a:gd name="T8" fmla="*/ 112 w 224"/>
              <a:gd name="T9" fmla="*/ 0 h 224"/>
              <a:gd name="T10" fmla="*/ 112 w 224"/>
              <a:gd name="T11" fmla="*/ 216 h 224"/>
              <a:gd name="T12" fmla="*/ 8 w 224"/>
              <a:gd name="T13" fmla="*/ 112 h 224"/>
              <a:gd name="T14" fmla="*/ 112 w 224"/>
              <a:gd name="T15" fmla="*/ 8 h 224"/>
              <a:gd name="T16" fmla="*/ 216 w 224"/>
              <a:gd name="T17" fmla="*/ 112 h 224"/>
              <a:gd name="T18" fmla="*/ 112 w 224"/>
              <a:gd name="T19" fmla="*/ 216 h 224"/>
              <a:gd name="T20" fmla="*/ 161 w 224"/>
              <a:gd name="T21" fmla="*/ 94 h 224"/>
              <a:gd name="T22" fmla="*/ 169 w 224"/>
              <a:gd name="T23" fmla="*/ 94 h 224"/>
              <a:gd name="T24" fmla="*/ 169 w 224"/>
              <a:gd name="T25" fmla="*/ 166 h 224"/>
              <a:gd name="T26" fmla="*/ 165 w 224"/>
              <a:gd name="T27" fmla="*/ 170 h 224"/>
              <a:gd name="T28" fmla="*/ 93 w 224"/>
              <a:gd name="T29" fmla="*/ 170 h 224"/>
              <a:gd name="T30" fmla="*/ 93 w 224"/>
              <a:gd name="T31" fmla="*/ 162 h 224"/>
              <a:gd name="T32" fmla="*/ 156 w 224"/>
              <a:gd name="T33" fmla="*/ 162 h 224"/>
              <a:gd name="T34" fmla="*/ 58 w 224"/>
              <a:gd name="T35" fmla="*/ 65 h 224"/>
              <a:gd name="T36" fmla="*/ 64 w 224"/>
              <a:gd name="T37" fmla="*/ 59 h 224"/>
              <a:gd name="T38" fmla="*/ 161 w 224"/>
              <a:gd name="T39" fmla="*/ 156 h 224"/>
              <a:gd name="T40" fmla="*/ 161 w 224"/>
              <a:gd name="T41" fmla="*/ 94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24" h="224">
                <a:moveTo>
                  <a:pt x="112" y="0"/>
                </a:moveTo>
                <a:cubicBezTo>
                  <a:pt x="50" y="0"/>
                  <a:pt x="0" y="50"/>
                  <a:pt x="0" y="112"/>
                </a:cubicBezTo>
                <a:cubicBezTo>
                  <a:pt x="0" y="174"/>
                  <a:pt x="50" y="224"/>
                  <a:pt x="112" y="224"/>
                </a:cubicBezTo>
                <a:cubicBezTo>
                  <a:pt x="173" y="224"/>
                  <a:pt x="224" y="174"/>
                  <a:pt x="224" y="112"/>
                </a:cubicBezTo>
                <a:cubicBezTo>
                  <a:pt x="224" y="50"/>
                  <a:pt x="173" y="0"/>
                  <a:pt x="112" y="0"/>
                </a:cubicBezTo>
                <a:close/>
                <a:moveTo>
                  <a:pt x="112" y="216"/>
                </a:moveTo>
                <a:cubicBezTo>
                  <a:pt x="54" y="216"/>
                  <a:pt x="8" y="169"/>
                  <a:pt x="8" y="112"/>
                </a:cubicBezTo>
                <a:cubicBezTo>
                  <a:pt x="8" y="54"/>
                  <a:pt x="54" y="8"/>
                  <a:pt x="112" y="8"/>
                </a:cubicBezTo>
                <a:cubicBezTo>
                  <a:pt x="169" y="8"/>
                  <a:pt x="216" y="54"/>
                  <a:pt x="216" y="112"/>
                </a:cubicBezTo>
                <a:cubicBezTo>
                  <a:pt x="216" y="169"/>
                  <a:pt x="169" y="216"/>
                  <a:pt x="112" y="216"/>
                </a:cubicBezTo>
                <a:close/>
                <a:moveTo>
                  <a:pt x="161" y="94"/>
                </a:moveTo>
                <a:cubicBezTo>
                  <a:pt x="169" y="94"/>
                  <a:pt x="169" y="94"/>
                  <a:pt x="169" y="94"/>
                </a:cubicBezTo>
                <a:cubicBezTo>
                  <a:pt x="169" y="166"/>
                  <a:pt x="169" y="166"/>
                  <a:pt x="169" y="166"/>
                </a:cubicBezTo>
                <a:cubicBezTo>
                  <a:pt x="169" y="168"/>
                  <a:pt x="168" y="170"/>
                  <a:pt x="165" y="170"/>
                </a:cubicBezTo>
                <a:cubicBezTo>
                  <a:pt x="93" y="170"/>
                  <a:pt x="93" y="170"/>
                  <a:pt x="93" y="170"/>
                </a:cubicBezTo>
                <a:cubicBezTo>
                  <a:pt x="93" y="162"/>
                  <a:pt x="93" y="162"/>
                  <a:pt x="93" y="162"/>
                </a:cubicBezTo>
                <a:cubicBezTo>
                  <a:pt x="156" y="162"/>
                  <a:pt x="156" y="162"/>
                  <a:pt x="156" y="162"/>
                </a:cubicBezTo>
                <a:cubicBezTo>
                  <a:pt x="58" y="65"/>
                  <a:pt x="58" y="65"/>
                  <a:pt x="58" y="65"/>
                </a:cubicBezTo>
                <a:cubicBezTo>
                  <a:pt x="64" y="59"/>
                  <a:pt x="64" y="59"/>
                  <a:pt x="64" y="59"/>
                </a:cubicBezTo>
                <a:cubicBezTo>
                  <a:pt x="161" y="156"/>
                  <a:pt x="161" y="156"/>
                  <a:pt x="161" y="156"/>
                </a:cubicBezTo>
                <a:lnTo>
                  <a:pt x="161" y="94"/>
                </a:lnTo>
                <a:close/>
              </a:path>
            </a:pathLst>
          </a:custGeom>
          <a:solidFill>
            <a:schemeClr val="tx1">
              <a:lumMod val="20000"/>
              <a:lumOff val="80000"/>
            </a:schemeClr>
          </a:solidFill>
          <a:ln>
            <a:noFill/>
          </a:ln>
        </p:spPr>
        <p:txBody>
          <a:bodyPr vert="horz" wrap="square" lIns="91440" tIns="45720" rIns="91440" bIns="45720" numCol="1" anchor="t" anchorCtr="0" compatLnSpc="1">
            <a:prstTxWarp prst="textNoShape">
              <a:avLst/>
            </a:prstTxWarp>
          </a:bodyPr>
          <a:lstStyle/>
          <a:p>
            <a:endParaRPr lang="en-US" sz="1800"/>
          </a:p>
        </p:txBody>
      </p:sp>
      <p:sp>
        <p:nvSpPr>
          <p:cNvPr id="11" name="TechEd Tile"/>
          <p:cNvSpPr/>
          <p:nvPr/>
        </p:nvSpPr>
        <p:spPr bwMode="auto">
          <a:xfrm>
            <a:off x="1022339" y="1514475"/>
            <a:ext cx="2826232" cy="1499616"/>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useBgFill="1">
        <p:nvSpPr>
          <p:cNvPr id="13" name="Top Mask"/>
          <p:cNvSpPr/>
          <p:nvPr/>
        </p:nvSpPr>
        <p:spPr bwMode="auto">
          <a:xfrm>
            <a:off x="1" y="1"/>
            <a:ext cx="12192000" cy="1514475"/>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useBgFill="1">
        <p:nvSpPr>
          <p:cNvPr id="14" name="Right Mask"/>
          <p:cNvSpPr/>
          <p:nvPr/>
        </p:nvSpPr>
        <p:spPr bwMode="auto">
          <a:xfrm>
            <a:off x="11175735" y="1630804"/>
            <a:ext cx="1016265" cy="4154983"/>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useBgFill="1">
        <p:nvSpPr>
          <p:cNvPr id="15" name="Bottom Mask"/>
          <p:cNvSpPr/>
          <p:nvPr/>
        </p:nvSpPr>
        <p:spPr bwMode="auto">
          <a:xfrm>
            <a:off x="4011071" y="6010276"/>
            <a:ext cx="8180929" cy="847725"/>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20" name="Rectangle 19"/>
          <p:cNvSpPr/>
          <p:nvPr/>
        </p:nvSpPr>
        <p:spPr bwMode="auto">
          <a:xfrm>
            <a:off x="1016121" y="3187136"/>
            <a:ext cx="2827988" cy="2827252"/>
          </a:xfrm>
          <a:prstGeom prst="rect">
            <a:avLst/>
          </a:prstGeom>
          <a:solidFill>
            <a:schemeClr val="accent5"/>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pic>
        <p:nvPicPr>
          <p:cNvPr id="18" name="Picture 1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9536" y="1679381"/>
            <a:ext cx="2686750" cy="1228725"/>
          </a:xfrm>
          <a:prstGeom prst="rect">
            <a:avLst/>
          </a:prstGeom>
        </p:spPr>
      </p:pic>
      <p:sp>
        <p:nvSpPr>
          <p:cNvPr id="16" name="TextBox 15"/>
          <p:cNvSpPr txBox="1"/>
          <p:nvPr/>
        </p:nvSpPr>
        <p:spPr>
          <a:xfrm>
            <a:off x="4011068" y="4118575"/>
            <a:ext cx="7160205" cy="904863"/>
          </a:xfrm>
          <a:prstGeom prst="rect">
            <a:avLst/>
          </a:prstGeom>
          <a:noFill/>
        </p:spPr>
        <p:txBody>
          <a:bodyPr wrap="square" lIns="91440" tIns="91440" rIns="91440" bIns="91440" rtlCol="0">
            <a:spAutoFit/>
          </a:bodyPr>
          <a:lstStyle/>
          <a:p>
            <a:pPr algn="just">
              <a:lnSpc>
                <a:spcPct val="90000"/>
              </a:lnSpc>
              <a:spcBef>
                <a:spcPct val="20000"/>
              </a:spcBef>
              <a:buSzPct val="90000"/>
            </a:pPr>
            <a:r>
              <a:rPr lang="es-MX" sz="2600" b="1" noProof="0" dirty="0" smtClean="0">
                <a:solidFill>
                  <a:srgbClr val="94C949"/>
                </a:solidFill>
              </a:rPr>
              <a:t>Todas las sesiones de 24 HOP Español</a:t>
            </a:r>
            <a:br>
              <a:rPr lang="es-MX" sz="2600" b="1" noProof="0" dirty="0" smtClean="0">
                <a:solidFill>
                  <a:srgbClr val="94C949"/>
                </a:solidFill>
              </a:rPr>
            </a:br>
            <a:r>
              <a:rPr lang="es-MX" sz="2600" b="1" noProof="0" dirty="0" smtClean="0">
                <a:solidFill>
                  <a:srgbClr val="94C949"/>
                </a:solidFill>
              </a:rPr>
              <a:t>están siendo grabadas para tu comodidad.</a:t>
            </a:r>
            <a:endParaRPr lang="es-MX" sz="2600" noProof="0" dirty="0" smtClean="0">
              <a:solidFill>
                <a:schemeClr val="tx1">
                  <a:alpha val="99000"/>
                </a:schemeClr>
              </a:solidFill>
            </a:endParaRPr>
          </a:p>
        </p:txBody>
      </p:sp>
      <p:sp>
        <p:nvSpPr>
          <p:cNvPr id="17" name="TextBox 16"/>
          <p:cNvSpPr txBox="1"/>
          <p:nvPr/>
        </p:nvSpPr>
        <p:spPr>
          <a:xfrm>
            <a:off x="4100983" y="1827461"/>
            <a:ext cx="4511641" cy="849463"/>
          </a:xfrm>
          <a:prstGeom prst="rect">
            <a:avLst/>
          </a:prstGeom>
          <a:noFill/>
        </p:spPr>
        <p:txBody>
          <a:bodyPr wrap="none" lIns="91440" tIns="91440" rIns="91440" bIns="91440" rtlCol="0">
            <a:spAutoFit/>
          </a:bodyPr>
          <a:lstStyle/>
          <a:p>
            <a:pPr>
              <a:lnSpc>
                <a:spcPct val="90000"/>
              </a:lnSpc>
              <a:spcBef>
                <a:spcPct val="20000"/>
              </a:spcBef>
              <a:buSzPct val="90000"/>
            </a:pPr>
            <a:r>
              <a:rPr lang="es-MX" sz="4800" b="1" noProof="0" dirty="0" smtClean="0">
                <a:solidFill>
                  <a:schemeClr val="tx1">
                    <a:alpha val="99000"/>
                  </a:schemeClr>
                </a:solidFill>
              </a:rPr>
              <a:t>Grabando Sesión</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22633" y="3596927"/>
            <a:ext cx="592241" cy="974078"/>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57672" y="4980797"/>
            <a:ext cx="744885" cy="744691"/>
          </a:xfrm>
          <a:prstGeom prst="rect">
            <a:avLst/>
          </a:prstGeom>
        </p:spPr>
      </p:pic>
      <p:sp>
        <p:nvSpPr>
          <p:cNvPr id="19" name="Title Tile"/>
          <p:cNvSpPr/>
          <p:nvPr userDrawn="1"/>
        </p:nvSpPr>
        <p:spPr bwMode="auto">
          <a:xfrm>
            <a:off x="4011070" y="3187137"/>
            <a:ext cx="7164666" cy="2823139"/>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21" name="Arrow Bar"/>
          <p:cNvSpPr/>
          <p:nvPr userDrawn="1"/>
        </p:nvSpPr>
        <p:spPr bwMode="auto">
          <a:xfrm>
            <a:off x="4011069" y="1514475"/>
            <a:ext cx="7164666" cy="1499616"/>
          </a:xfrm>
          <a:prstGeom prst="rect">
            <a:avLst/>
          </a:prstGeom>
          <a:solidFill>
            <a:schemeClr val="accent5"/>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useBgFill="1">
        <p:nvSpPr>
          <p:cNvPr id="22" name="Left Mask"/>
          <p:cNvSpPr/>
          <p:nvPr userDrawn="1"/>
        </p:nvSpPr>
        <p:spPr bwMode="auto">
          <a:xfrm>
            <a:off x="-1" y="1514476"/>
            <a:ext cx="4011070" cy="1499616"/>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23" name="Circle Arrow"/>
          <p:cNvSpPr>
            <a:spLocks noEditPoints="1"/>
          </p:cNvSpPr>
          <p:nvPr userDrawn="1"/>
        </p:nvSpPr>
        <p:spPr bwMode="auto">
          <a:xfrm rot="5400000">
            <a:off x="9950924" y="1872947"/>
            <a:ext cx="841375" cy="841594"/>
          </a:xfrm>
          <a:custGeom>
            <a:avLst/>
            <a:gdLst>
              <a:gd name="T0" fmla="*/ 112 w 224"/>
              <a:gd name="T1" fmla="*/ 0 h 224"/>
              <a:gd name="T2" fmla="*/ 0 w 224"/>
              <a:gd name="T3" fmla="*/ 112 h 224"/>
              <a:gd name="T4" fmla="*/ 112 w 224"/>
              <a:gd name="T5" fmla="*/ 224 h 224"/>
              <a:gd name="T6" fmla="*/ 224 w 224"/>
              <a:gd name="T7" fmla="*/ 112 h 224"/>
              <a:gd name="T8" fmla="*/ 112 w 224"/>
              <a:gd name="T9" fmla="*/ 0 h 224"/>
              <a:gd name="T10" fmla="*/ 112 w 224"/>
              <a:gd name="T11" fmla="*/ 216 h 224"/>
              <a:gd name="T12" fmla="*/ 8 w 224"/>
              <a:gd name="T13" fmla="*/ 112 h 224"/>
              <a:gd name="T14" fmla="*/ 112 w 224"/>
              <a:gd name="T15" fmla="*/ 8 h 224"/>
              <a:gd name="T16" fmla="*/ 216 w 224"/>
              <a:gd name="T17" fmla="*/ 112 h 224"/>
              <a:gd name="T18" fmla="*/ 112 w 224"/>
              <a:gd name="T19" fmla="*/ 216 h 224"/>
              <a:gd name="T20" fmla="*/ 161 w 224"/>
              <a:gd name="T21" fmla="*/ 94 h 224"/>
              <a:gd name="T22" fmla="*/ 169 w 224"/>
              <a:gd name="T23" fmla="*/ 94 h 224"/>
              <a:gd name="T24" fmla="*/ 169 w 224"/>
              <a:gd name="T25" fmla="*/ 166 h 224"/>
              <a:gd name="T26" fmla="*/ 165 w 224"/>
              <a:gd name="T27" fmla="*/ 170 h 224"/>
              <a:gd name="T28" fmla="*/ 93 w 224"/>
              <a:gd name="T29" fmla="*/ 170 h 224"/>
              <a:gd name="T30" fmla="*/ 93 w 224"/>
              <a:gd name="T31" fmla="*/ 162 h 224"/>
              <a:gd name="T32" fmla="*/ 156 w 224"/>
              <a:gd name="T33" fmla="*/ 162 h 224"/>
              <a:gd name="T34" fmla="*/ 58 w 224"/>
              <a:gd name="T35" fmla="*/ 65 h 224"/>
              <a:gd name="T36" fmla="*/ 64 w 224"/>
              <a:gd name="T37" fmla="*/ 59 h 224"/>
              <a:gd name="T38" fmla="*/ 161 w 224"/>
              <a:gd name="T39" fmla="*/ 156 h 224"/>
              <a:gd name="T40" fmla="*/ 161 w 224"/>
              <a:gd name="T41" fmla="*/ 94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24" h="224">
                <a:moveTo>
                  <a:pt x="112" y="0"/>
                </a:moveTo>
                <a:cubicBezTo>
                  <a:pt x="50" y="0"/>
                  <a:pt x="0" y="50"/>
                  <a:pt x="0" y="112"/>
                </a:cubicBezTo>
                <a:cubicBezTo>
                  <a:pt x="0" y="174"/>
                  <a:pt x="50" y="224"/>
                  <a:pt x="112" y="224"/>
                </a:cubicBezTo>
                <a:cubicBezTo>
                  <a:pt x="173" y="224"/>
                  <a:pt x="224" y="174"/>
                  <a:pt x="224" y="112"/>
                </a:cubicBezTo>
                <a:cubicBezTo>
                  <a:pt x="224" y="50"/>
                  <a:pt x="173" y="0"/>
                  <a:pt x="112" y="0"/>
                </a:cubicBezTo>
                <a:close/>
                <a:moveTo>
                  <a:pt x="112" y="216"/>
                </a:moveTo>
                <a:cubicBezTo>
                  <a:pt x="54" y="216"/>
                  <a:pt x="8" y="169"/>
                  <a:pt x="8" y="112"/>
                </a:cubicBezTo>
                <a:cubicBezTo>
                  <a:pt x="8" y="54"/>
                  <a:pt x="54" y="8"/>
                  <a:pt x="112" y="8"/>
                </a:cubicBezTo>
                <a:cubicBezTo>
                  <a:pt x="169" y="8"/>
                  <a:pt x="216" y="54"/>
                  <a:pt x="216" y="112"/>
                </a:cubicBezTo>
                <a:cubicBezTo>
                  <a:pt x="216" y="169"/>
                  <a:pt x="169" y="216"/>
                  <a:pt x="112" y="216"/>
                </a:cubicBezTo>
                <a:close/>
                <a:moveTo>
                  <a:pt x="161" y="94"/>
                </a:moveTo>
                <a:cubicBezTo>
                  <a:pt x="169" y="94"/>
                  <a:pt x="169" y="94"/>
                  <a:pt x="169" y="94"/>
                </a:cubicBezTo>
                <a:cubicBezTo>
                  <a:pt x="169" y="166"/>
                  <a:pt x="169" y="166"/>
                  <a:pt x="169" y="166"/>
                </a:cubicBezTo>
                <a:cubicBezTo>
                  <a:pt x="169" y="168"/>
                  <a:pt x="168" y="170"/>
                  <a:pt x="165" y="170"/>
                </a:cubicBezTo>
                <a:cubicBezTo>
                  <a:pt x="93" y="170"/>
                  <a:pt x="93" y="170"/>
                  <a:pt x="93" y="170"/>
                </a:cubicBezTo>
                <a:cubicBezTo>
                  <a:pt x="93" y="162"/>
                  <a:pt x="93" y="162"/>
                  <a:pt x="93" y="162"/>
                </a:cubicBezTo>
                <a:cubicBezTo>
                  <a:pt x="156" y="162"/>
                  <a:pt x="156" y="162"/>
                  <a:pt x="156" y="162"/>
                </a:cubicBezTo>
                <a:cubicBezTo>
                  <a:pt x="58" y="65"/>
                  <a:pt x="58" y="65"/>
                  <a:pt x="58" y="65"/>
                </a:cubicBezTo>
                <a:cubicBezTo>
                  <a:pt x="64" y="59"/>
                  <a:pt x="64" y="59"/>
                  <a:pt x="64" y="59"/>
                </a:cubicBezTo>
                <a:cubicBezTo>
                  <a:pt x="161" y="156"/>
                  <a:pt x="161" y="156"/>
                  <a:pt x="161" y="156"/>
                </a:cubicBezTo>
                <a:lnTo>
                  <a:pt x="161" y="94"/>
                </a:lnTo>
                <a:close/>
              </a:path>
            </a:pathLst>
          </a:custGeom>
          <a:solidFill>
            <a:schemeClr val="tx1">
              <a:lumMod val="20000"/>
              <a:lumOff val="80000"/>
            </a:schemeClr>
          </a:solidFill>
          <a:ln>
            <a:noFill/>
          </a:ln>
        </p:spPr>
        <p:txBody>
          <a:bodyPr vert="horz" wrap="square" lIns="91440" tIns="45720" rIns="91440" bIns="45720" numCol="1" anchor="t" anchorCtr="0" compatLnSpc="1">
            <a:prstTxWarp prst="textNoShape">
              <a:avLst/>
            </a:prstTxWarp>
          </a:bodyPr>
          <a:lstStyle/>
          <a:p>
            <a:endParaRPr lang="en-US" sz="1800"/>
          </a:p>
        </p:txBody>
      </p:sp>
      <p:sp>
        <p:nvSpPr>
          <p:cNvPr id="24" name="TechEd Tile"/>
          <p:cNvSpPr/>
          <p:nvPr userDrawn="1"/>
        </p:nvSpPr>
        <p:spPr bwMode="auto">
          <a:xfrm>
            <a:off x="1022339" y="1514475"/>
            <a:ext cx="2826232" cy="1499616"/>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useBgFill="1">
        <p:nvSpPr>
          <p:cNvPr id="25" name="Top Mask"/>
          <p:cNvSpPr/>
          <p:nvPr userDrawn="1"/>
        </p:nvSpPr>
        <p:spPr bwMode="auto">
          <a:xfrm>
            <a:off x="1" y="1"/>
            <a:ext cx="12192000" cy="1514475"/>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useBgFill="1">
        <p:nvSpPr>
          <p:cNvPr id="26" name="Right Mask"/>
          <p:cNvSpPr/>
          <p:nvPr userDrawn="1"/>
        </p:nvSpPr>
        <p:spPr bwMode="auto">
          <a:xfrm>
            <a:off x="11175735" y="1630804"/>
            <a:ext cx="1016265" cy="4154983"/>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useBgFill="1">
        <p:nvSpPr>
          <p:cNvPr id="27" name="Bottom Mask"/>
          <p:cNvSpPr/>
          <p:nvPr userDrawn="1"/>
        </p:nvSpPr>
        <p:spPr bwMode="auto">
          <a:xfrm>
            <a:off x="4011071" y="6010276"/>
            <a:ext cx="8180929" cy="847725"/>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pic>
        <p:nvPicPr>
          <p:cNvPr id="28" name="Picture 2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79536" y="1679381"/>
            <a:ext cx="2686750" cy="1228725"/>
          </a:xfrm>
          <a:prstGeom prst="rect">
            <a:avLst/>
          </a:prstGeom>
        </p:spPr>
      </p:pic>
      <p:sp>
        <p:nvSpPr>
          <p:cNvPr id="29" name="TextBox 28"/>
          <p:cNvSpPr txBox="1"/>
          <p:nvPr userDrawn="1"/>
        </p:nvSpPr>
        <p:spPr>
          <a:xfrm>
            <a:off x="4011068" y="4118575"/>
            <a:ext cx="7160205" cy="904863"/>
          </a:xfrm>
          <a:prstGeom prst="rect">
            <a:avLst/>
          </a:prstGeom>
          <a:noFill/>
        </p:spPr>
        <p:txBody>
          <a:bodyPr wrap="square" lIns="91440" tIns="91440" rIns="91440" bIns="91440" rtlCol="0">
            <a:spAutoFit/>
          </a:bodyPr>
          <a:lstStyle/>
          <a:p>
            <a:pPr algn="just">
              <a:lnSpc>
                <a:spcPct val="90000"/>
              </a:lnSpc>
              <a:spcBef>
                <a:spcPct val="20000"/>
              </a:spcBef>
              <a:buSzPct val="90000"/>
            </a:pPr>
            <a:r>
              <a:rPr lang="es-MX" sz="2600" b="1" noProof="0" dirty="0" smtClean="0">
                <a:solidFill>
                  <a:srgbClr val="94C949"/>
                </a:solidFill>
              </a:rPr>
              <a:t>Todas las sesiones de 24 HOP Español</a:t>
            </a:r>
            <a:br>
              <a:rPr lang="es-MX" sz="2600" b="1" noProof="0" dirty="0" smtClean="0">
                <a:solidFill>
                  <a:srgbClr val="94C949"/>
                </a:solidFill>
              </a:rPr>
            </a:br>
            <a:r>
              <a:rPr lang="es-MX" sz="2600" b="1" noProof="0" dirty="0" smtClean="0">
                <a:solidFill>
                  <a:srgbClr val="94C949"/>
                </a:solidFill>
              </a:rPr>
              <a:t>están siendo grabadas para tu comodidad.</a:t>
            </a:r>
            <a:endParaRPr lang="es-MX" sz="2600" noProof="0" dirty="0" smtClean="0">
              <a:solidFill>
                <a:schemeClr val="tx1">
                  <a:alpha val="99000"/>
                </a:schemeClr>
              </a:solidFill>
            </a:endParaRPr>
          </a:p>
        </p:txBody>
      </p:sp>
      <p:sp>
        <p:nvSpPr>
          <p:cNvPr id="30" name="TextBox 29"/>
          <p:cNvSpPr txBox="1"/>
          <p:nvPr userDrawn="1"/>
        </p:nvSpPr>
        <p:spPr>
          <a:xfrm>
            <a:off x="4100983" y="1827461"/>
            <a:ext cx="4511641" cy="849463"/>
          </a:xfrm>
          <a:prstGeom prst="rect">
            <a:avLst/>
          </a:prstGeom>
          <a:noFill/>
        </p:spPr>
        <p:txBody>
          <a:bodyPr wrap="none" lIns="91440" tIns="91440" rIns="91440" bIns="91440" rtlCol="0">
            <a:spAutoFit/>
          </a:bodyPr>
          <a:lstStyle/>
          <a:p>
            <a:pPr>
              <a:lnSpc>
                <a:spcPct val="90000"/>
              </a:lnSpc>
              <a:spcBef>
                <a:spcPct val="20000"/>
              </a:spcBef>
              <a:buSzPct val="90000"/>
            </a:pPr>
            <a:r>
              <a:rPr lang="es-MX" sz="4800" b="1" noProof="0" dirty="0" smtClean="0">
                <a:solidFill>
                  <a:schemeClr val="tx1">
                    <a:alpha val="99000"/>
                  </a:schemeClr>
                </a:solidFill>
              </a:rPr>
              <a:t>Grabando Sesión</a:t>
            </a:r>
          </a:p>
        </p:txBody>
      </p:sp>
      <p:pic>
        <p:nvPicPr>
          <p:cNvPr id="31" name="Picture 3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122633" y="3596927"/>
            <a:ext cx="592241" cy="974078"/>
          </a:xfrm>
          <a:prstGeom prst="rect">
            <a:avLst/>
          </a:prstGeom>
        </p:spPr>
      </p:pic>
      <p:pic>
        <p:nvPicPr>
          <p:cNvPr id="32" name="Picture 3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057672" y="4980797"/>
            <a:ext cx="744885" cy="744691"/>
          </a:xfrm>
          <a:prstGeom prst="rect">
            <a:avLst/>
          </a:prstGeom>
        </p:spPr>
      </p:pic>
    </p:spTree>
    <p:extLst>
      <p:ext uri="{BB962C8B-B14F-4D97-AF65-F5344CB8AC3E}">
        <p14:creationId xmlns:p14="http://schemas.microsoft.com/office/powerpoint/2010/main" val="137501553"/>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Grabando-sesion">
    <p:spTree>
      <p:nvGrpSpPr>
        <p:cNvPr id="1" name=""/>
        <p:cNvGrpSpPr/>
        <p:nvPr/>
      </p:nvGrpSpPr>
      <p:grpSpPr>
        <a:xfrm>
          <a:off x="0" y="0"/>
          <a:ext cx="0" cy="0"/>
          <a:chOff x="0" y="0"/>
          <a:chExt cx="0" cy="0"/>
        </a:xfrm>
      </p:grpSpPr>
      <p:sp>
        <p:nvSpPr>
          <p:cNvPr id="5" name="Title Tile"/>
          <p:cNvSpPr/>
          <p:nvPr userDrawn="1"/>
        </p:nvSpPr>
        <p:spPr bwMode="auto">
          <a:xfrm>
            <a:off x="4011070" y="3187137"/>
            <a:ext cx="7164666" cy="2823139"/>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6" name="Arrow Bar"/>
          <p:cNvSpPr/>
          <p:nvPr userDrawn="1"/>
        </p:nvSpPr>
        <p:spPr bwMode="auto">
          <a:xfrm>
            <a:off x="4011069" y="1514475"/>
            <a:ext cx="7164666" cy="1499616"/>
          </a:xfrm>
          <a:prstGeom prst="rect">
            <a:avLst/>
          </a:prstGeom>
          <a:solidFill>
            <a:schemeClr val="accent5"/>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useBgFill="1">
        <p:nvSpPr>
          <p:cNvPr id="9" name="Left Mask"/>
          <p:cNvSpPr/>
          <p:nvPr userDrawn="1"/>
        </p:nvSpPr>
        <p:spPr bwMode="auto">
          <a:xfrm>
            <a:off x="-1" y="1514476"/>
            <a:ext cx="4011070" cy="1499616"/>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10" name="Circle Arrow"/>
          <p:cNvSpPr>
            <a:spLocks noEditPoints="1"/>
          </p:cNvSpPr>
          <p:nvPr userDrawn="1"/>
        </p:nvSpPr>
        <p:spPr bwMode="auto">
          <a:xfrm rot="5400000">
            <a:off x="9950924" y="1872947"/>
            <a:ext cx="841375" cy="841594"/>
          </a:xfrm>
          <a:custGeom>
            <a:avLst/>
            <a:gdLst>
              <a:gd name="T0" fmla="*/ 112 w 224"/>
              <a:gd name="T1" fmla="*/ 0 h 224"/>
              <a:gd name="T2" fmla="*/ 0 w 224"/>
              <a:gd name="T3" fmla="*/ 112 h 224"/>
              <a:gd name="T4" fmla="*/ 112 w 224"/>
              <a:gd name="T5" fmla="*/ 224 h 224"/>
              <a:gd name="T6" fmla="*/ 224 w 224"/>
              <a:gd name="T7" fmla="*/ 112 h 224"/>
              <a:gd name="T8" fmla="*/ 112 w 224"/>
              <a:gd name="T9" fmla="*/ 0 h 224"/>
              <a:gd name="T10" fmla="*/ 112 w 224"/>
              <a:gd name="T11" fmla="*/ 216 h 224"/>
              <a:gd name="T12" fmla="*/ 8 w 224"/>
              <a:gd name="T13" fmla="*/ 112 h 224"/>
              <a:gd name="T14" fmla="*/ 112 w 224"/>
              <a:gd name="T15" fmla="*/ 8 h 224"/>
              <a:gd name="T16" fmla="*/ 216 w 224"/>
              <a:gd name="T17" fmla="*/ 112 h 224"/>
              <a:gd name="T18" fmla="*/ 112 w 224"/>
              <a:gd name="T19" fmla="*/ 216 h 224"/>
              <a:gd name="T20" fmla="*/ 161 w 224"/>
              <a:gd name="T21" fmla="*/ 94 h 224"/>
              <a:gd name="T22" fmla="*/ 169 w 224"/>
              <a:gd name="T23" fmla="*/ 94 h 224"/>
              <a:gd name="T24" fmla="*/ 169 w 224"/>
              <a:gd name="T25" fmla="*/ 166 h 224"/>
              <a:gd name="T26" fmla="*/ 165 w 224"/>
              <a:gd name="T27" fmla="*/ 170 h 224"/>
              <a:gd name="T28" fmla="*/ 93 w 224"/>
              <a:gd name="T29" fmla="*/ 170 h 224"/>
              <a:gd name="T30" fmla="*/ 93 w 224"/>
              <a:gd name="T31" fmla="*/ 162 h 224"/>
              <a:gd name="T32" fmla="*/ 156 w 224"/>
              <a:gd name="T33" fmla="*/ 162 h 224"/>
              <a:gd name="T34" fmla="*/ 58 w 224"/>
              <a:gd name="T35" fmla="*/ 65 h 224"/>
              <a:gd name="T36" fmla="*/ 64 w 224"/>
              <a:gd name="T37" fmla="*/ 59 h 224"/>
              <a:gd name="T38" fmla="*/ 161 w 224"/>
              <a:gd name="T39" fmla="*/ 156 h 224"/>
              <a:gd name="T40" fmla="*/ 161 w 224"/>
              <a:gd name="T41" fmla="*/ 94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24" h="224">
                <a:moveTo>
                  <a:pt x="112" y="0"/>
                </a:moveTo>
                <a:cubicBezTo>
                  <a:pt x="50" y="0"/>
                  <a:pt x="0" y="50"/>
                  <a:pt x="0" y="112"/>
                </a:cubicBezTo>
                <a:cubicBezTo>
                  <a:pt x="0" y="174"/>
                  <a:pt x="50" y="224"/>
                  <a:pt x="112" y="224"/>
                </a:cubicBezTo>
                <a:cubicBezTo>
                  <a:pt x="173" y="224"/>
                  <a:pt x="224" y="174"/>
                  <a:pt x="224" y="112"/>
                </a:cubicBezTo>
                <a:cubicBezTo>
                  <a:pt x="224" y="50"/>
                  <a:pt x="173" y="0"/>
                  <a:pt x="112" y="0"/>
                </a:cubicBezTo>
                <a:close/>
                <a:moveTo>
                  <a:pt x="112" y="216"/>
                </a:moveTo>
                <a:cubicBezTo>
                  <a:pt x="54" y="216"/>
                  <a:pt x="8" y="169"/>
                  <a:pt x="8" y="112"/>
                </a:cubicBezTo>
                <a:cubicBezTo>
                  <a:pt x="8" y="54"/>
                  <a:pt x="54" y="8"/>
                  <a:pt x="112" y="8"/>
                </a:cubicBezTo>
                <a:cubicBezTo>
                  <a:pt x="169" y="8"/>
                  <a:pt x="216" y="54"/>
                  <a:pt x="216" y="112"/>
                </a:cubicBezTo>
                <a:cubicBezTo>
                  <a:pt x="216" y="169"/>
                  <a:pt x="169" y="216"/>
                  <a:pt x="112" y="216"/>
                </a:cubicBezTo>
                <a:close/>
                <a:moveTo>
                  <a:pt x="161" y="94"/>
                </a:moveTo>
                <a:cubicBezTo>
                  <a:pt x="169" y="94"/>
                  <a:pt x="169" y="94"/>
                  <a:pt x="169" y="94"/>
                </a:cubicBezTo>
                <a:cubicBezTo>
                  <a:pt x="169" y="166"/>
                  <a:pt x="169" y="166"/>
                  <a:pt x="169" y="166"/>
                </a:cubicBezTo>
                <a:cubicBezTo>
                  <a:pt x="169" y="168"/>
                  <a:pt x="168" y="170"/>
                  <a:pt x="165" y="170"/>
                </a:cubicBezTo>
                <a:cubicBezTo>
                  <a:pt x="93" y="170"/>
                  <a:pt x="93" y="170"/>
                  <a:pt x="93" y="170"/>
                </a:cubicBezTo>
                <a:cubicBezTo>
                  <a:pt x="93" y="162"/>
                  <a:pt x="93" y="162"/>
                  <a:pt x="93" y="162"/>
                </a:cubicBezTo>
                <a:cubicBezTo>
                  <a:pt x="156" y="162"/>
                  <a:pt x="156" y="162"/>
                  <a:pt x="156" y="162"/>
                </a:cubicBezTo>
                <a:cubicBezTo>
                  <a:pt x="58" y="65"/>
                  <a:pt x="58" y="65"/>
                  <a:pt x="58" y="65"/>
                </a:cubicBezTo>
                <a:cubicBezTo>
                  <a:pt x="64" y="59"/>
                  <a:pt x="64" y="59"/>
                  <a:pt x="64" y="59"/>
                </a:cubicBezTo>
                <a:cubicBezTo>
                  <a:pt x="161" y="156"/>
                  <a:pt x="161" y="156"/>
                  <a:pt x="161" y="156"/>
                </a:cubicBezTo>
                <a:lnTo>
                  <a:pt x="161" y="94"/>
                </a:lnTo>
                <a:close/>
              </a:path>
            </a:pathLst>
          </a:custGeom>
          <a:solidFill>
            <a:schemeClr val="tx1">
              <a:lumMod val="20000"/>
              <a:lumOff val="80000"/>
            </a:schemeClr>
          </a:solidFill>
          <a:ln>
            <a:noFill/>
          </a:ln>
        </p:spPr>
        <p:txBody>
          <a:bodyPr vert="horz" wrap="square" lIns="91440" tIns="45720" rIns="91440" bIns="45720" numCol="1" anchor="t" anchorCtr="0" compatLnSpc="1">
            <a:prstTxWarp prst="textNoShape">
              <a:avLst/>
            </a:prstTxWarp>
          </a:bodyPr>
          <a:lstStyle/>
          <a:p>
            <a:endParaRPr lang="en-US" sz="1800"/>
          </a:p>
        </p:txBody>
      </p:sp>
      <p:sp>
        <p:nvSpPr>
          <p:cNvPr id="11" name="TechEd Tile"/>
          <p:cNvSpPr/>
          <p:nvPr userDrawn="1"/>
        </p:nvSpPr>
        <p:spPr bwMode="auto">
          <a:xfrm>
            <a:off x="1022339" y="1514475"/>
            <a:ext cx="2826232" cy="1499616"/>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useBgFill="1">
        <p:nvSpPr>
          <p:cNvPr id="13" name="Top Mask"/>
          <p:cNvSpPr/>
          <p:nvPr userDrawn="1"/>
        </p:nvSpPr>
        <p:spPr bwMode="auto">
          <a:xfrm>
            <a:off x="1" y="1"/>
            <a:ext cx="12192000" cy="1514475"/>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useBgFill="1">
        <p:nvSpPr>
          <p:cNvPr id="14" name="Right Mask"/>
          <p:cNvSpPr/>
          <p:nvPr userDrawn="1"/>
        </p:nvSpPr>
        <p:spPr bwMode="auto">
          <a:xfrm>
            <a:off x="11175735" y="1630804"/>
            <a:ext cx="1016265" cy="4154983"/>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useBgFill="1">
        <p:nvSpPr>
          <p:cNvPr id="15" name="Bottom Mask"/>
          <p:cNvSpPr/>
          <p:nvPr userDrawn="1"/>
        </p:nvSpPr>
        <p:spPr bwMode="auto">
          <a:xfrm>
            <a:off x="4011071" y="6010276"/>
            <a:ext cx="8180929" cy="847725"/>
          </a:xfrm>
          <a:prstGeom prst="rect">
            <a:avLst/>
          </a:prstGeom>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36" tIns="45718" rIns="91436" bIns="45718" numCol="1" spcCol="0" rtlCol="0" fromWordArt="0" anchor="ctr" anchorCtr="0" forceAA="0" compatLnSpc="1">
            <a:prstTxWarp prst="textNoShape">
              <a:avLst/>
            </a:prstTxWarp>
            <a:noAutofit/>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20" name="Rectangle 19"/>
          <p:cNvSpPr/>
          <p:nvPr/>
        </p:nvSpPr>
        <p:spPr bwMode="auto">
          <a:xfrm>
            <a:off x="1016121" y="3187136"/>
            <a:ext cx="2827988" cy="2827252"/>
          </a:xfrm>
          <a:prstGeom prst="rect">
            <a:avLst/>
          </a:prstGeom>
          <a:solidFill>
            <a:schemeClr val="accent5"/>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pic>
        <p:nvPicPr>
          <p:cNvPr id="18" name="Picture 1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79536" y="1679381"/>
            <a:ext cx="2686750" cy="1228725"/>
          </a:xfrm>
          <a:prstGeom prst="rect">
            <a:avLst/>
          </a:prstGeom>
        </p:spPr>
      </p:pic>
      <p:sp>
        <p:nvSpPr>
          <p:cNvPr id="16" name="TextBox 15"/>
          <p:cNvSpPr txBox="1"/>
          <p:nvPr userDrawn="1"/>
        </p:nvSpPr>
        <p:spPr>
          <a:xfrm>
            <a:off x="4011068" y="4118575"/>
            <a:ext cx="7160205" cy="904863"/>
          </a:xfrm>
          <a:prstGeom prst="rect">
            <a:avLst/>
          </a:prstGeom>
          <a:noFill/>
        </p:spPr>
        <p:txBody>
          <a:bodyPr wrap="square" lIns="91440" tIns="91440" rIns="91440" bIns="91440" rtlCol="0">
            <a:spAutoFit/>
          </a:bodyPr>
          <a:lstStyle/>
          <a:p>
            <a:pPr algn="just">
              <a:lnSpc>
                <a:spcPct val="90000"/>
              </a:lnSpc>
              <a:spcBef>
                <a:spcPct val="20000"/>
              </a:spcBef>
              <a:buSzPct val="90000"/>
            </a:pPr>
            <a:r>
              <a:rPr lang="es-MX" sz="2600" b="1" noProof="0" dirty="0" smtClean="0">
                <a:solidFill>
                  <a:srgbClr val="94C949"/>
                </a:solidFill>
              </a:rPr>
              <a:t>Todas las sesiones de 24 HOP Español</a:t>
            </a:r>
            <a:br>
              <a:rPr lang="es-MX" sz="2600" b="1" noProof="0" dirty="0" smtClean="0">
                <a:solidFill>
                  <a:srgbClr val="94C949"/>
                </a:solidFill>
              </a:rPr>
            </a:br>
            <a:r>
              <a:rPr lang="es-MX" sz="2600" b="1" noProof="0" dirty="0" smtClean="0">
                <a:solidFill>
                  <a:srgbClr val="94C949"/>
                </a:solidFill>
              </a:rPr>
              <a:t>están siendo grabadas para tu comodidad.</a:t>
            </a:r>
            <a:endParaRPr lang="es-MX" sz="2600" noProof="0" dirty="0" smtClean="0">
              <a:solidFill>
                <a:schemeClr val="tx1">
                  <a:alpha val="99000"/>
                </a:schemeClr>
              </a:solidFill>
            </a:endParaRPr>
          </a:p>
        </p:txBody>
      </p:sp>
      <p:sp>
        <p:nvSpPr>
          <p:cNvPr id="17" name="TextBox 16"/>
          <p:cNvSpPr txBox="1"/>
          <p:nvPr userDrawn="1"/>
        </p:nvSpPr>
        <p:spPr>
          <a:xfrm>
            <a:off x="4100983" y="1827461"/>
            <a:ext cx="4511641" cy="849463"/>
          </a:xfrm>
          <a:prstGeom prst="rect">
            <a:avLst/>
          </a:prstGeom>
          <a:noFill/>
        </p:spPr>
        <p:txBody>
          <a:bodyPr wrap="none" lIns="91440" tIns="91440" rIns="91440" bIns="91440" rtlCol="0">
            <a:spAutoFit/>
          </a:bodyPr>
          <a:lstStyle/>
          <a:p>
            <a:pPr>
              <a:lnSpc>
                <a:spcPct val="90000"/>
              </a:lnSpc>
              <a:spcBef>
                <a:spcPct val="20000"/>
              </a:spcBef>
              <a:buSzPct val="90000"/>
            </a:pPr>
            <a:r>
              <a:rPr lang="es-MX" sz="4800" b="1" noProof="0" dirty="0" smtClean="0">
                <a:solidFill>
                  <a:schemeClr val="tx1">
                    <a:alpha val="99000"/>
                  </a:schemeClr>
                </a:solidFill>
              </a:rPr>
              <a:t>Grabando Sesión</a:t>
            </a:r>
          </a:p>
        </p:txBody>
      </p:sp>
      <p:pic>
        <p:nvPicPr>
          <p:cNvPr id="4" name="Picture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122633" y="3596927"/>
            <a:ext cx="592241" cy="974078"/>
          </a:xfrm>
          <a:prstGeom prst="rect">
            <a:avLst/>
          </a:prstGeom>
        </p:spPr>
      </p:pic>
      <p:pic>
        <p:nvPicPr>
          <p:cNvPr id="8" name="Picture 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057672" y="4980797"/>
            <a:ext cx="744885" cy="744691"/>
          </a:xfrm>
          <a:prstGeom prst="rect">
            <a:avLst/>
          </a:prstGeom>
        </p:spPr>
      </p:pic>
    </p:spTree>
    <p:extLst>
      <p:ext uri="{BB962C8B-B14F-4D97-AF65-F5344CB8AC3E}">
        <p14:creationId xmlns:p14="http://schemas.microsoft.com/office/powerpoint/2010/main" val="1321786587"/>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1308692"/>
          </a:xfrm>
        </p:spPr>
        <p:txBody>
          <a:bodyPr/>
          <a:lstStyle>
            <a:lvl1pPr>
              <a:defRPr>
                <a:solidFill>
                  <a:schemeClr val="bg1"/>
                </a:solidFill>
                <a:latin typeface="Segoe UI" panose="020B0502040204020203" pitchFamily="34" charset="0"/>
                <a:cs typeface="Segoe UI" panose="020B0502040204020203" pitchFamily="34" charset="0"/>
              </a:defRPr>
            </a:lvl1pPr>
          </a:lstStyle>
          <a:p>
            <a:r>
              <a:rPr lang="en-US" smtClean="0"/>
              <a:t>Click to edit Master title style</a:t>
            </a:r>
            <a:endParaRPr lang="es-CO"/>
          </a:p>
        </p:txBody>
      </p:sp>
      <p:sp>
        <p:nvSpPr>
          <p:cNvPr id="3" name="Content Placeholder 2"/>
          <p:cNvSpPr>
            <a:spLocks noGrp="1"/>
          </p:cNvSpPr>
          <p:nvPr>
            <p:ph idx="1"/>
          </p:nvPr>
        </p:nvSpPr>
        <p:spPr>
          <a:xfrm>
            <a:off x="838200" y="1732637"/>
            <a:ext cx="10515600" cy="4482183"/>
          </a:xfrm>
        </p:spPr>
        <p:txBody>
          <a:bodyPr/>
          <a:lstStyle>
            <a:lvl1pPr>
              <a:defRPr>
                <a:latin typeface="Segoe UI" panose="020B0502040204020203" pitchFamily="34" charset="0"/>
                <a:cs typeface="Segoe UI" panose="020B0502040204020203" pitchFamily="34" charset="0"/>
              </a:defRPr>
            </a:lvl1pPr>
            <a:lvl2pPr>
              <a:defRPr>
                <a:latin typeface="Segoe UI" panose="020B0502040204020203" pitchFamily="34" charset="0"/>
                <a:cs typeface="Segoe UI" panose="020B0502040204020203" pitchFamily="34" charset="0"/>
              </a:defRPr>
            </a:lvl2pPr>
            <a:lvl3pPr>
              <a:defRPr>
                <a:latin typeface="Segoe UI" panose="020B0502040204020203" pitchFamily="34" charset="0"/>
                <a:cs typeface="Segoe UI" panose="020B0502040204020203" pitchFamily="34" charset="0"/>
              </a:defRPr>
            </a:lvl3pPr>
            <a:lvl4pPr>
              <a:defRPr>
                <a:latin typeface="Segoe UI" panose="020B0502040204020203" pitchFamily="34" charset="0"/>
                <a:cs typeface="Segoe UI" panose="020B0502040204020203" pitchFamily="34" charset="0"/>
              </a:defRPr>
            </a:lvl4pPr>
            <a:lvl5pPr>
              <a:defRPr>
                <a:latin typeface="Segoe UI" panose="020B0502040204020203" pitchFamily="34" charset="0"/>
                <a:cs typeface="Segoe UI" panose="020B0502040204020203"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O"/>
          </a:p>
        </p:txBody>
      </p:sp>
    </p:spTree>
    <p:extLst>
      <p:ext uri="{BB962C8B-B14F-4D97-AF65-F5344CB8AC3E}">
        <p14:creationId xmlns:p14="http://schemas.microsoft.com/office/powerpoint/2010/main" val="31823229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694240"/>
            <a:ext cx="10515600" cy="2852737"/>
          </a:xfrm>
        </p:spPr>
        <p:txBody>
          <a:bodyPr anchor="b"/>
          <a:lstStyle>
            <a:lvl1pPr>
              <a:defRPr sz="6000">
                <a:latin typeface="Segoe UI" panose="020B0502040204020203" pitchFamily="34" charset="0"/>
                <a:cs typeface="Segoe UI" panose="020B0502040204020203" pitchFamily="34" charset="0"/>
              </a:defRPr>
            </a:lvl1pPr>
          </a:lstStyle>
          <a:p>
            <a:r>
              <a:rPr lang="en-US" smtClean="0"/>
              <a:t>Click to edit Master title style</a:t>
            </a:r>
            <a:endParaRPr lang="es-CO"/>
          </a:p>
        </p:txBody>
      </p:sp>
      <p:sp>
        <p:nvSpPr>
          <p:cNvPr id="3" name="Text Placeholder 2"/>
          <p:cNvSpPr>
            <a:spLocks noGrp="1"/>
          </p:cNvSpPr>
          <p:nvPr>
            <p:ph type="body" idx="1"/>
          </p:nvPr>
        </p:nvSpPr>
        <p:spPr>
          <a:xfrm>
            <a:off x="831850" y="4573966"/>
            <a:ext cx="10515600" cy="1253398"/>
          </a:xfrm>
        </p:spPr>
        <p:txBody>
          <a:bodyPr/>
          <a:lstStyle>
            <a:lvl1pPr marL="0" indent="0">
              <a:buNone/>
              <a:defRPr sz="2400">
                <a:solidFill>
                  <a:schemeClr val="tx1">
                    <a:tint val="75000"/>
                  </a:schemeClr>
                </a:solidFill>
                <a:latin typeface="Segoe UI" panose="020B0502040204020203" pitchFamily="34" charset="0"/>
                <a:cs typeface="Segoe UI" panose="020B050204020402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Tree>
    <p:extLst>
      <p:ext uri="{BB962C8B-B14F-4D97-AF65-F5344CB8AC3E}">
        <p14:creationId xmlns:p14="http://schemas.microsoft.com/office/powerpoint/2010/main" val="18686286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p:spPr>
        <p:txBody>
          <a:bodyPr/>
          <a:lstStyle>
            <a:lvl1pPr>
              <a:defRPr>
                <a:latin typeface="Segoe UI" panose="020B0502040204020203" pitchFamily="34" charset="0"/>
                <a:cs typeface="Segoe UI" panose="020B0502040204020203" pitchFamily="34" charset="0"/>
              </a:defRPr>
            </a:lvl1pPr>
          </a:lstStyle>
          <a:p>
            <a:r>
              <a:rPr lang="en-US" smtClean="0"/>
              <a:t>Click to edit Master title style</a:t>
            </a:r>
            <a:endParaRPr lang="es-CO"/>
          </a:p>
        </p:txBody>
      </p:sp>
      <p:sp>
        <p:nvSpPr>
          <p:cNvPr id="3" name="Content Placeholder 2"/>
          <p:cNvSpPr>
            <a:spLocks noGrp="1"/>
          </p:cNvSpPr>
          <p:nvPr>
            <p:ph sz="half" idx="1"/>
          </p:nvPr>
        </p:nvSpPr>
        <p:spPr>
          <a:xfrm>
            <a:off x="838200" y="1825625"/>
            <a:ext cx="5181600" cy="4895850"/>
          </a:xfrm>
        </p:spPr>
        <p:txBody>
          <a:bodyPr/>
          <a:lstStyle>
            <a:lvl1pPr>
              <a:defRPr>
                <a:latin typeface="Segoe UI" panose="020B0502040204020203" pitchFamily="34" charset="0"/>
                <a:cs typeface="Segoe UI" panose="020B0502040204020203" pitchFamily="34" charset="0"/>
              </a:defRPr>
            </a:lvl1pPr>
            <a:lvl2pPr>
              <a:defRPr>
                <a:latin typeface="Segoe UI" panose="020B0502040204020203" pitchFamily="34" charset="0"/>
                <a:cs typeface="Segoe UI" panose="020B0502040204020203" pitchFamily="34" charset="0"/>
              </a:defRPr>
            </a:lvl2pPr>
            <a:lvl3pPr>
              <a:defRPr>
                <a:latin typeface="Segoe UI" panose="020B0502040204020203" pitchFamily="34" charset="0"/>
                <a:cs typeface="Segoe UI" panose="020B0502040204020203" pitchFamily="34" charset="0"/>
              </a:defRPr>
            </a:lvl3pPr>
            <a:lvl4pPr>
              <a:defRPr>
                <a:latin typeface="Segoe UI" panose="020B0502040204020203" pitchFamily="34" charset="0"/>
                <a:cs typeface="Segoe UI" panose="020B0502040204020203" pitchFamily="34" charset="0"/>
              </a:defRPr>
            </a:lvl4pPr>
            <a:lvl5pPr>
              <a:defRPr>
                <a:latin typeface="Segoe UI" panose="020B0502040204020203" pitchFamily="34" charset="0"/>
                <a:cs typeface="Segoe UI" panose="020B0502040204020203"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O" dirty="0"/>
          </a:p>
        </p:txBody>
      </p:sp>
      <p:sp>
        <p:nvSpPr>
          <p:cNvPr id="4" name="Content Placeholder 3"/>
          <p:cNvSpPr>
            <a:spLocks noGrp="1"/>
          </p:cNvSpPr>
          <p:nvPr>
            <p:ph sz="half" idx="2"/>
          </p:nvPr>
        </p:nvSpPr>
        <p:spPr>
          <a:xfrm>
            <a:off x="6172200" y="1825625"/>
            <a:ext cx="5181600" cy="4895850"/>
          </a:xfrm>
        </p:spPr>
        <p:txBody>
          <a:bodyPr/>
          <a:lstStyle>
            <a:lvl1pPr>
              <a:defRPr>
                <a:latin typeface="Segoe UI" panose="020B0502040204020203" pitchFamily="34" charset="0"/>
                <a:cs typeface="Segoe UI" panose="020B0502040204020203" pitchFamily="34" charset="0"/>
              </a:defRPr>
            </a:lvl1pPr>
            <a:lvl2pPr>
              <a:defRPr>
                <a:latin typeface="Segoe UI" panose="020B0502040204020203" pitchFamily="34" charset="0"/>
                <a:cs typeface="Segoe UI" panose="020B0502040204020203" pitchFamily="34" charset="0"/>
              </a:defRPr>
            </a:lvl2pPr>
            <a:lvl3pPr>
              <a:defRPr>
                <a:latin typeface="Segoe UI" panose="020B0502040204020203" pitchFamily="34" charset="0"/>
                <a:cs typeface="Segoe UI" panose="020B0502040204020203" pitchFamily="34" charset="0"/>
              </a:defRPr>
            </a:lvl3pPr>
            <a:lvl4pPr>
              <a:defRPr>
                <a:latin typeface="Segoe UI" panose="020B0502040204020203" pitchFamily="34" charset="0"/>
                <a:cs typeface="Segoe UI" panose="020B0502040204020203" pitchFamily="34" charset="0"/>
              </a:defRPr>
            </a:lvl4pPr>
            <a:lvl5pPr>
              <a:defRPr>
                <a:latin typeface="Segoe UI" panose="020B0502040204020203" pitchFamily="34" charset="0"/>
                <a:cs typeface="Segoe UI" panose="020B0502040204020203"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O"/>
          </a:p>
        </p:txBody>
      </p:sp>
    </p:spTree>
    <p:extLst>
      <p:ext uri="{BB962C8B-B14F-4D97-AF65-F5344CB8AC3E}">
        <p14:creationId xmlns:p14="http://schemas.microsoft.com/office/powerpoint/2010/main" val="42652891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lvl1pPr>
              <a:defRPr>
                <a:latin typeface="Segoe UI" panose="020B0502040204020203" pitchFamily="34" charset="0"/>
                <a:cs typeface="Segoe UI" panose="020B0502040204020203" pitchFamily="34" charset="0"/>
              </a:defRPr>
            </a:lvl1pPr>
          </a:lstStyle>
          <a:p>
            <a:r>
              <a:rPr lang="en-US" smtClean="0"/>
              <a:t>Click to edit Master title style</a:t>
            </a:r>
            <a:endParaRPr lang="es-CO"/>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atin typeface="Segoe UI" panose="020B0502040204020203" pitchFamily="34" charset="0"/>
                <a:cs typeface="Segoe UI" panose="020B050204020402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4216400"/>
          </a:xfrm>
        </p:spPr>
        <p:txBody>
          <a:bodyPr/>
          <a:lstStyle>
            <a:lvl1pPr>
              <a:defRPr>
                <a:latin typeface="Segoe UI" panose="020B0502040204020203" pitchFamily="34" charset="0"/>
                <a:cs typeface="Segoe UI" panose="020B0502040204020203" pitchFamily="34" charset="0"/>
              </a:defRPr>
            </a:lvl1pPr>
            <a:lvl2pPr>
              <a:defRPr>
                <a:latin typeface="Segoe UI" panose="020B0502040204020203" pitchFamily="34" charset="0"/>
                <a:cs typeface="Segoe UI" panose="020B0502040204020203" pitchFamily="34" charset="0"/>
              </a:defRPr>
            </a:lvl2pPr>
            <a:lvl3pPr>
              <a:defRPr>
                <a:latin typeface="Segoe UI" panose="020B0502040204020203" pitchFamily="34" charset="0"/>
                <a:cs typeface="Segoe UI" panose="020B0502040204020203" pitchFamily="34" charset="0"/>
              </a:defRPr>
            </a:lvl3pPr>
            <a:lvl4pPr>
              <a:defRPr>
                <a:latin typeface="Segoe UI" panose="020B0502040204020203" pitchFamily="34" charset="0"/>
                <a:cs typeface="Segoe UI" panose="020B0502040204020203" pitchFamily="34" charset="0"/>
              </a:defRPr>
            </a:lvl4pPr>
            <a:lvl5pPr>
              <a:defRPr>
                <a:latin typeface="Segoe UI" panose="020B0502040204020203" pitchFamily="34" charset="0"/>
                <a:cs typeface="Segoe UI" panose="020B0502040204020203"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O"/>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atin typeface="Segoe UI" panose="020B0502040204020203" pitchFamily="34" charset="0"/>
                <a:cs typeface="Segoe UI" panose="020B050204020402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4216400"/>
          </a:xfrm>
        </p:spPr>
        <p:txBody>
          <a:bodyPr/>
          <a:lstStyle>
            <a:lvl1pPr>
              <a:defRPr>
                <a:latin typeface="Segoe UI" panose="020B0502040204020203" pitchFamily="34" charset="0"/>
                <a:cs typeface="Segoe UI" panose="020B0502040204020203" pitchFamily="34" charset="0"/>
              </a:defRPr>
            </a:lvl1pPr>
            <a:lvl2pPr>
              <a:defRPr>
                <a:latin typeface="Segoe UI" panose="020B0502040204020203" pitchFamily="34" charset="0"/>
                <a:cs typeface="Segoe UI" panose="020B0502040204020203" pitchFamily="34" charset="0"/>
              </a:defRPr>
            </a:lvl2pPr>
            <a:lvl3pPr>
              <a:defRPr>
                <a:latin typeface="Segoe UI" panose="020B0502040204020203" pitchFamily="34" charset="0"/>
                <a:cs typeface="Segoe UI" panose="020B0502040204020203" pitchFamily="34" charset="0"/>
              </a:defRPr>
            </a:lvl3pPr>
            <a:lvl4pPr>
              <a:defRPr>
                <a:latin typeface="Segoe UI" panose="020B0502040204020203" pitchFamily="34" charset="0"/>
                <a:cs typeface="Segoe UI" panose="020B0502040204020203" pitchFamily="34" charset="0"/>
              </a:defRPr>
            </a:lvl4pPr>
            <a:lvl5pPr>
              <a:defRPr>
                <a:latin typeface="Segoe UI" panose="020B0502040204020203" pitchFamily="34" charset="0"/>
                <a:cs typeface="Segoe UI" panose="020B0502040204020203"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O"/>
          </a:p>
        </p:txBody>
      </p:sp>
    </p:spTree>
    <p:extLst>
      <p:ext uri="{BB962C8B-B14F-4D97-AF65-F5344CB8AC3E}">
        <p14:creationId xmlns:p14="http://schemas.microsoft.com/office/powerpoint/2010/main" val="12546809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Segoe UI" panose="020B0502040204020203" pitchFamily="34" charset="0"/>
                <a:cs typeface="Segoe UI" panose="020B0502040204020203" pitchFamily="34" charset="0"/>
              </a:defRPr>
            </a:lvl1pPr>
          </a:lstStyle>
          <a:p>
            <a:r>
              <a:rPr lang="en-US" smtClean="0"/>
              <a:t>Click to edit Master title style</a:t>
            </a:r>
            <a:endParaRPr lang="es-CO"/>
          </a:p>
        </p:txBody>
      </p:sp>
    </p:spTree>
    <p:extLst>
      <p:ext uri="{BB962C8B-B14F-4D97-AF65-F5344CB8AC3E}">
        <p14:creationId xmlns:p14="http://schemas.microsoft.com/office/powerpoint/2010/main" val="25804120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3292513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85248"/>
            <a:ext cx="3932237" cy="1600200"/>
          </a:xfrm>
        </p:spPr>
        <p:txBody>
          <a:bodyPr anchor="b"/>
          <a:lstStyle>
            <a:lvl1pPr>
              <a:defRPr sz="3200">
                <a:solidFill>
                  <a:schemeClr val="bg1"/>
                </a:solidFill>
                <a:latin typeface="Segoe UI" panose="020B0502040204020203" pitchFamily="34" charset="0"/>
                <a:cs typeface="Segoe UI" panose="020B0502040204020203" pitchFamily="34" charset="0"/>
              </a:defRPr>
            </a:lvl1pPr>
          </a:lstStyle>
          <a:p>
            <a:r>
              <a:rPr lang="en-US" smtClean="0"/>
              <a:t>Click to edit Master title style</a:t>
            </a:r>
            <a:endParaRPr lang="es-CO" dirty="0"/>
          </a:p>
        </p:txBody>
      </p:sp>
      <p:sp>
        <p:nvSpPr>
          <p:cNvPr id="3" name="Content Placeholder 2"/>
          <p:cNvSpPr>
            <a:spLocks noGrp="1"/>
          </p:cNvSpPr>
          <p:nvPr>
            <p:ph idx="1"/>
          </p:nvPr>
        </p:nvSpPr>
        <p:spPr>
          <a:xfrm>
            <a:off x="5183187" y="1685448"/>
            <a:ext cx="6750507" cy="5036026"/>
          </a:xfrm>
        </p:spPr>
        <p:txBody>
          <a:bodyPr/>
          <a:lstStyle>
            <a:lvl1pPr>
              <a:defRPr sz="3200">
                <a:latin typeface="Segoe UI" panose="020B0502040204020203" pitchFamily="34" charset="0"/>
                <a:cs typeface="Segoe UI" panose="020B0502040204020203" pitchFamily="34" charset="0"/>
              </a:defRPr>
            </a:lvl1pPr>
            <a:lvl2pPr>
              <a:defRPr sz="2800">
                <a:latin typeface="Segoe UI" panose="020B0502040204020203" pitchFamily="34" charset="0"/>
                <a:cs typeface="Segoe UI" panose="020B0502040204020203" pitchFamily="34" charset="0"/>
              </a:defRPr>
            </a:lvl2pPr>
            <a:lvl3pPr>
              <a:defRPr sz="2400">
                <a:latin typeface="Segoe UI" panose="020B0502040204020203" pitchFamily="34" charset="0"/>
                <a:cs typeface="Segoe UI" panose="020B0502040204020203" pitchFamily="34" charset="0"/>
              </a:defRPr>
            </a:lvl3pPr>
            <a:lvl4pPr>
              <a:defRPr sz="2000">
                <a:latin typeface="Segoe UI" panose="020B0502040204020203" pitchFamily="34" charset="0"/>
                <a:cs typeface="Segoe UI" panose="020B0502040204020203" pitchFamily="34" charset="0"/>
              </a:defRPr>
            </a:lvl4pPr>
            <a:lvl5pPr>
              <a:defRPr sz="2000">
                <a:latin typeface="Segoe UI" panose="020B0502040204020203" pitchFamily="34" charset="0"/>
                <a:cs typeface="Segoe UI" panose="020B0502040204020203" pitchFamily="34" charset="0"/>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O"/>
          </a:p>
        </p:txBody>
      </p:sp>
      <p:sp>
        <p:nvSpPr>
          <p:cNvPr id="4" name="Text Placeholder 3"/>
          <p:cNvSpPr>
            <a:spLocks noGrp="1"/>
          </p:cNvSpPr>
          <p:nvPr>
            <p:ph type="body" sz="half" idx="2"/>
          </p:nvPr>
        </p:nvSpPr>
        <p:spPr>
          <a:xfrm>
            <a:off x="839788" y="1716443"/>
            <a:ext cx="3932237" cy="5005031"/>
          </a:xfrm>
        </p:spPr>
        <p:txBody>
          <a:bodyPr/>
          <a:lstStyle>
            <a:lvl1pPr marL="0" indent="0">
              <a:buNone/>
              <a:defRPr sz="1600">
                <a:latin typeface="Segoe UI" panose="020B0502040204020203" pitchFamily="34" charset="0"/>
                <a:cs typeface="Segoe UI" panose="020B0502040204020203"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Tree>
    <p:extLst>
      <p:ext uri="{BB962C8B-B14F-4D97-AF65-F5344CB8AC3E}">
        <p14:creationId xmlns:p14="http://schemas.microsoft.com/office/powerpoint/2010/main" val="42127931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85244"/>
            <a:ext cx="3932237" cy="1600200"/>
          </a:xfrm>
        </p:spPr>
        <p:txBody>
          <a:bodyPr anchor="b"/>
          <a:lstStyle>
            <a:lvl1pPr>
              <a:defRPr sz="3200">
                <a:solidFill>
                  <a:schemeClr val="bg1"/>
                </a:solidFill>
                <a:latin typeface="Segoe UI" panose="020B0502040204020203" pitchFamily="34" charset="0"/>
                <a:cs typeface="Segoe UI" panose="020B0502040204020203" pitchFamily="34" charset="0"/>
              </a:defRPr>
            </a:lvl1pPr>
          </a:lstStyle>
          <a:p>
            <a:r>
              <a:rPr lang="en-US" smtClean="0"/>
              <a:t>Click to edit Master title style</a:t>
            </a:r>
            <a:endParaRPr lang="es-CO"/>
          </a:p>
        </p:txBody>
      </p:sp>
      <p:sp>
        <p:nvSpPr>
          <p:cNvPr id="3" name="Picture Placeholder 2"/>
          <p:cNvSpPr>
            <a:spLocks noGrp="1"/>
          </p:cNvSpPr>
          <p:nvPr>
            <p:ph type="pic" idx="1"/>
          </p:nvPr>
        </p:nvSpPr>
        <p:spPr>
          <a:xfrm>
            <a:off x="5183188" y="1731939"/>
            <a:ext cx="6172200" cy="4989535"/>
          </a:xfrm>
        </p:spPr>
        <p:txBody>
          <a:bodyPr/>
          <a:lstStyle>
            <a:lvl1pPr marL="0" indent="0">
              <a:buNone/>
              <a:defRPr sz="3200">
                <a:latin typeface="Segoe UI" panose="020B0502040204020203" pitchFamily="34" charset="0"/>
                <a:cs typeface="Segoe UI" panose="020B0502040204020203"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s-CO"/>
          </a:p>
        </p:txBody>
      </p:sp>
      <p:sp>
        <p:nvSpPr>
          <p:cNvPr id="4" name="Text Placeholder 3"/>
          <p:cNvSpPr>
            <a:spLocks noGrp="1"/>
          </p:cNvSpPr>
          <p:nvPr>
            <p:ph type="body" sz="half" idx="2"/>
          </p:nvPr>
        </p:nvSpPr>
        <p:spPr>
          <a:xfrm>
            <a:off x="839788" y="1731939"/>
            <a:ext cx="3932237" cy="4989535"/>
          </a:xfrm>
        </p:spPr>
        <p:txBody>
          <a:bodyPr/>
          <a:lstStyle>
            <a:lvl1pPr marL="0" indent="0">
              <a:buNone/>
              <a:defRPr sz="1600">
                <a:latin typeface="Segoe UI" panose="020B0502040204020203" pitchFamily="34" charset="0"/>
                <a:cs typeface="Segoe UI" panose="020B0502040204020203"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Tree>
    <p:extLst>
      <p:ext uri="{BB962C8B-B14F-4D97-AF65-F5344CB8AC3E}">
        <p14:creationId xmlns:p14="http://schemas.microsoft.com/office/powerpoint/2010/main" val="7345688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00B0F0"/>
            </a:gs>
            <a:gs pos="100000">
              <a:schemeClr val="accent6">
                <a:lumMod val="45000"/>
                <a:lumOff val="55000"/>
              </a:schemeClr>
            </a:gs>
            <a:gs pos="83000">
              <a:schemeClr val="accent6">
                <a:lumMod val="45000"/>
                <a:lumOff val="55000"/>
              </a:schemeClr>
            </a:gs>
            <a:gs pos="100000">
              <a:schemeClr val="accent6">
                <a:lumMod val="30000"/>
                <a:lumOff val="70000"/>
              </a:schemeClr>
            </a:gs>
          </a:gsLst>
          <a:lin ang="16200000" scaled="1"/>
          <a:tileRect/>
        </a:gradFill>
        <a:effectLst/>
      </p:bgPr>
    </p:bg>
    <p:spTree>
      <p:nvGrpSpPr>
        <p:cNvPr id="1" name=""/>
        <p:cNvGrpSpPr/>
        <p:nvPr/>
      </p:nvGrpSpPr>
      <p:grpSpPr>
        <a:xfrm>
          <a:off x="0" y="0"/>
          <a:ext cx="0" cy="0"/>
          <a:chOff x="0" y="0"/>
          <a:chExt cx="0" cy="0"/>
        </a:xfrm>
      </p:grpSpPr>
      <p:sp>
        <p:nvSpPr>
          <p:cNvPr id="11" name="Rectangle 10"/>
          <p:cNvSpPr/>
          <p:nvPr/>
        </p:nvSpPr>
        <p:spPr>
          <a:xfrm>
            <a:off x="-104780" y="-116636"/>
            <a:ext cx="12430125" cy="1809774"/>
          </a:xfrm>
          <a:prstGeom prst="rect">
            <a:avLst/>
          </a:prstGeom>
          <a:solidFill>
            <a:schemeClr val="tx1"/>
          </a:solidFill>
        </p:spPr>
        <p:style>
          <a:lnRef idx="2">
            <a:schemeClr val="accent1">
              <a:shade val="50000"/>
            </a:schemeClr>
          </a:lnRef>
          <a:fillRef idx="1003">
            <a:schemeClr val="lt1"/>
          </a:fillRef>
          <a:effectRef idx="0">
            <a:schemeClr val="accent1"/>
          </a:effectRef>
          <a:fontRef idx="minor">
            <a:schemeClr val="lt1"/>
          </a:fontRef>
        </p:style>
        <p:txBody>
          <a:bodyPr rtlCol="0" anchor="ctr"/>
          <a:lstStyle/>
          <a:p>
            <a:pPr algn="ctr"/>
            <a:endParaRPr lang="es-CO"/>
          </a:p>
        </p:txBody>
      </p:sp>
      <p:sp>
        <p:nvSpPr>
          <p:cNvPr id="10" name="Rectangle 9"/>
          <p:cNvSpPr/>
          <p:nvPr/>
        </p:nvSpPr>
        <p:spPr>
          <a:xfrm>
            <a:off x="-114300" y="5829299"/>
            <a:ext cx="12430125" cy="1314439"/>
          </a:xfrm>
          <a:prstGeom prst="rect">
            <a:avLst/>
          </a:prstGeom>
          <a:solidFill>
            <a:schemeClr val="tx1"/>
          </a:solidFill>
        </p:spPr>
        <p:style>
          <a:lnRef idx="2">
            <a:schemeClr val="accent1">
              <a:shade val="50000"/>
            </a:schemeClr>
          </a:lnRef>
          <a:fillRef idx="1003">
            <a:schemeClr val="lt1"/>
          </a:fillRef>
          <a:effectRef idx="0">
            <a:schemeClr val="accent1"/>
          </a:effectRef>
          <a:fontRef idx="minor">
            <a:schemeClr val="lt1"/>
          </a:fontRef>
        </p:style>
        <p:txBody>
          <a:bodyPr rtlCol="0" anchor="ctr"/>
          <a:lstStyle/>
          <a:p>
            <a:pPr algn="ctr"/>
            <a:endParaRPr lang="es-CO"/>
          </a:p>
        </p:txBody>
      </p:sp>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s-CO" dirty="0"/>
          </a:p>
        </p:txBody>
      </p:sp>
      <p:sp>
        <p:nvSpPr>
          <p:cNvPr id="3" name="Text Placeholder 2"/>
          <p:cNvSpPr>
            <a:spLocks noGrp="1"/>
          </p:cNvSpPr>
          <p:nvPr>
            <p:ph type="body" idx="1"/>
          </p:nvPr>
        </p:nvSpPr>
        <p:spPr>
          <a:xfrm>
            <a:off x="838200" y="1825625"/>
            <a:ext cx="10515600" cy="489585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CO" dirty="0"/>
          </a:p>
        </p:txBody>
      </p:sp>
      <p:pic>
        <p:nvPicPr>
          <p:cNvPr id="7" name="Picture 6"/>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10150840" y="173793"/>
            <a:ext cx="1824037" cy="1281168"/>
          </a:xfrm>
          <a:prstGeom prst="rect">
            <a:avLst/>
          </a:prstGeom>
          <a:ln>
            <a:noFill/>
          </a:ln>
          <a:effectLst>
            <a:outerShdw blurRad="292100" dist="139700" dir="2700000" algn="tl" rotWithShape="0">
              <a:srgbClr val="333333">
                <a:alpha val="65000"/>
              </a:srgbClr>
            </a:outerShdw>
          </a:effectLst>
        </p:spPr>
      </p:pic>
      <p:sp>
        <p:nvSpPr>
          <p:cNvPr id="4" name="Rectangle 3"/>
          <p:cNvSpPr/>
          <p:nvPr/>
        </p:nvSpPr>
        <p:spPr>
          <a:xfrm>
            <a:off x="-287" y="5829299"/>
            <a:ext cx="360000" cy="360000"/>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8" name="Rectangle 7"/>
          <p:cNvSpPr/>
          <p:nvPr/>
        </p:nvSpPr>
        <p:spPr>
          <a:xfrm>
            <a:off x="-287" y="6783737"/>
            <a:ext cx="360000" cy="360000"/>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9" name="Rectangle 8"/>
          <p:cNvSpPr/>
          <p:nvPr/>
        </p:nvSpPr>
        <p:spPr>
          <a:xfrm>
            <a:off x="472991" y="6785022"/>
            <a:ext cx="360000" cy="360000"/>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2" name="Rectangle 11"/>
          <p:cNvSpPr/>
          <p:nvPr/>
        </p:nvSpPr>
        <p:spPr>
          <a:xfrm>
            <a:off x="1447880" y="6776365"/>
            <a:ext cx="360000" cy="360000"/>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3" name="Rectangle 12"/>
          <p:cNvSpPr/>
          <p:nvPr/>
        </p:nvSpPr>
        <p:spPr>
          <a:xfrm>
            <a:off x="1950" y="6306518"/>
            <a:ext cx="360000" cy="360000"/>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4" name="Rectangle 13"/>
          <p:cNvSpPr/>
          <p:nvPr/>
        </p:nvSpPr>
        <p:spPr>
          <a:xfrm>
            <a:off x="472991" y="6304872"/>
            <a:ext cx="360000" cy="360000"/>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5" name="Rectangle 14"/>
          <p:cNvSpPr/>
          <p:nvPr/>
        </p:nvSpPr>
        <p:spPr>
          <a:xfrm>
            <a:off x="949132" y="6304872"/>
            <a:ext cx="360000" cy="360000"/>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6" name="Rectangle 15"/>
          <p:cNvSpPr/>
          <p:nvPr/>
        </p:nvSpPr>
        <p:spPr>
          <a:xfrm>
            <a:off x="946269" y="6776365"/>
            <a:ext cx="360000" cy="360000"/>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7" name="Rectangle 16"/>
          <p:cNvSpPr/>
          <p:nvPr/>
        </p:nvSpPr>
        <p:spPr>
          <a:xfrm>
            <a:off x="10884818" y="6785383"/>
            <a:ext cx="360000" cy="360000"/>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8" name="Rectangle 17"/>
          <p:cNvSpPr/>
          <p:nvPr/>
        </p:nvSpPr>
        <p:spPr>
          <a:xfrm>
            <a:off x="11355859" y="6783737"/>
            <a:ext cx="360000" cy="360000"/>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9" name="Rectangle 18"/>
          <p:cNvSpPr/>
          <p:nvPr/>
        </p:nvSpPr>
        <p:spPr>
          <a:xfrm>
            <a:off x="11832000" y="6783737"/>
            <a:ext cx="360000" cy="360000"/>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20" name="Rectangle 19"/>
          <p:cNvSpPr/>
          <p:nvPr/>
        </p:nvSpPr>
        <p:spPr>
          <a:xfrm>
            <a:off x="-104780" y="-116636"/>
            <a:ext cx="12430125" cy="1809774"/>
          </a:xfrm>
          <a:prstGeom prst="rect">
            <a:avLst/>
          </a:prstGeom>
          <a:solidFill>
            <a:schemeClr val="tx1"/>
          </a:solidFill>
        </p:spPr>
        <p:style>
          <a:lnRef idx="2">
            <a:schemeClr val="accent1">
              <a:shade val="50000"/>
            </a:schemeClr>
          </a:lnRef>
          <a:fillRef idx="1003">
            <a:schemeClr val="lt1"/>
          </a:fillRef>
          <a:effectRef idx="0">
            <a:schemeClr val="accent1"/>
          </a:effectRef>
          <a:fontRef idx="minor">
            <a:schemeClr val="lt1"/>
          </a:fontRef>
        </p:style>
        <p:txBody>
          <a:bodyPr rtlCol="0" anchor="ctr"/>
          <a:lstStyle/>
          <a:p>
            <a:pPr algn="ctr"/>
            <a:endParaRPr lang="es-CO"/>
          </a:p>
        </p:txBody>
      </p:sp>
      <p:sp>
        <p:nvSpPr>
          <p:cNvPr id="21" name="Rectangle 20"/>
          <p:cNvSpPr/>
          <p:nvPr/>
        </p:nvSpPr>
        <p:spPr>
          <a:xfrm>
            <a:off x="-114300" y="5829299"/>
            <a:ext cx="12430125" cy="1314439"/>
          </a:xfrm>
          <a:prstGeom prst="rect">
            <a:avLst/>
          </a:prstGeom>
          <a:solidFill>
            <a:schemeClr val="tx1"/>
          </a:solidFill>
        </p:spPr>
        <p:style>
          <a:lnRef idx="2">
            <a:schemeClr val="accent1">
              <a:shade val="50000"/>
            </a:schemeClr>
          </a:lnRef>
          <a:fillRef idx="1003">
            <a:schemeClr val="lt1"/>
          </a:fillRef>
          <a:effectRef idx="0">
            <a:schemeClr val="accent1"/>
          </a:effectRef>
          <a:fontRef idx="minor">
            <a:schemeClr val="lt1"/>
          </a:fontRef>
        </p:style>
        <p:txBody>
          <a:bodyPr rtlCol="0" anchor="ctr"/>
          <a:lstStyle/>
          <a:p>
            <a:pPr algn="ctr"/>
            <a:endParaRPr lang="es-CO"/>
          </a:p>
        </p:txBody>
      </p:sp>
      <p:pic>
        <p:nvPicPr>
          <p:cNvPr id="22" name="Picture 21"/>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10150840" y="173793"/>
            <a:ext cx="1824037" cy="1281168"/>
          </a:xfrm>
          <a:prstGeom prst="rect">
            <a:avLst/>
          </a:prstGeom>
          <a:ln>
            <a:noFill/>
          </a:ln>
          <a:effectLst>
            <a:outerShdw blurRad="292100" dist="139700" dir="2700000" algn="tl" rotWithShape="0">
              <a:srgbClr val="333333">
                <a:alpha val="65000"/>
              </a:srgbClr>
            </a:outerShdw>
          </a:effectLst>
        </p:spPr>
      </p:pic>
      <p:sp>
        <p:nvSpPr>
          <p:cNvPr id="23" name="Rectangle 22"/>
          <p:cNvSpPr/>
          <p:nvPr/>
        </p:nvSpPr>
        <p:spPr>
          <a:xfrm>
            <a:off x="-287" y="5829299"/>
            <a:ext cx="360000" cy="360000"/>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4" name="Rectangle 23"/>
          <p:cNvSpPr/>
          <p:nvPr/>
        </p:nvSpPr>
        <p:spPr>
          <a:xfrm>
            <a:off x="-287" y="6783737"/>
            <a:ext cx="360000" cy="360000"/>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5" name="Rectangle 24"/>
          <p:cNvSpPr/>
          <p:nvPr/>
        </p:nvSpPr>
        <p:spPr>
          <a:xfrm>
            <a:off x="472991" y="6785022"/>
            <a:ext cx="360000" cy="360000"/>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6" name="Rectangle 25"/>
          <p:cNvSpPr/>
          <p:nvPr/>
        </p:nvSpPr>
        <p:spPr>
          <a:xfrm>
            <a:off x="1447880" y="6776365"/>
            <a:ext cx="360000" cy="360000"/>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7" name="Rectangle 26"/>
          <p:cNvSpPr/>
          <p:nvPr/>
        </p:nvSpPr>
        <p:spPr>
          <a:xfrm>
            <a:off x="1950" y="6306518"/>
            <a:ext cx="360000" cy="360000"/>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28" name="Rectangle 27"/>
          <p:cNvSpPr/>
          <p:nvPr/>
        </p:nvSpPr>
        <p:spPr>
          <a:xfrm>
            <a:off x="472991" y="6304872"/>
            <a:ext cx="360000" cy="360000"/>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29" name="Rectangle 28"/>
          <p:cNvSpPr/>
          <p:nvPr/>
        </p:nvSpPr>
        <p:spPr>
          <a:xfrm>
            <a:off x="949132" y="6304872"/>
            <a:ext cx="360000" cy="360000"/>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30" name="Rectangle 29"/>
          <p:cNvSpPr/>
          <p:nvPr/>
        </p:nvSpPr>
        <p:spPr>
          <a:xfrm>
            <a:off x="946269" y="6776365"/>
            <a:ext cx="360000" cy="360000"/>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31" name="Rectangle 30"/>
          <p:cNvSpPr/>
          <p:nvPr/>
        </p:nvSpPr>
        <p:spPr>
          <a:xfrm>
            <a:off x="10884818" y="6785383"/>
            <a:ext cx="360000" cy="360000"/>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32" name="Rectangle 31"/>
          <p:cNvSpPr/>
          <p:nvPr/>
        </p:nvSpPr>
        <p:spPr>
          <a:xfrm>
            <a:off x="11355859" y="6783737"/>
            <a:ext cx="360000" cy="360000"/>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33" name="Rectangle 32"/>
          <p:cNvSpPr/>
          <p:nvPr/>
        </p:nvSpPr>
        <p:spPr>
          <a:xfrm>
            <a:off x="11832000" y="6783737"/>
            <a:ext cx="360000" cy="360000"/>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34" name="Rectangle 33"/>
          <p:cNvSpPr/>
          <p:nvPr userDrawn="1"/>
        </p:nvSpPr>
        <p:spPr>
          <a:xfrm>
            <a:off x="-104780" y="-116636"/>
            <a:ext cx="12430125" cy="1809774"/>
          </a:xfrm>
          <a:prstGeom prst="rect">
            <a:avLst/>
          </a:prstGeom>
          <a:solidFill>
            <a:schemeClr val="tx1"/>
          </a:solidFill>
        </p:spPr>
        <p:style>
          <a:lnRef idx="2">
            <a:schemeClr val="accent1">
              <a:shade val="50000"/>
            </a:schemeClr>
          </a:lnRef>
          <a:fillRef idx="1003">
            <a:schemeClr val="lt1"/>
          </a:fillRef>
          <a:effectRef idx="0">
            <a:schemeClr val="accent1"/>
          </a:effectRef>
          <a:fontRef idx="minor">
            <a:schemeClr val="lt1"/>
          </a:fontRef>
        </p:style>
        <p:txBody>
          <a:bodyPr rtlCol="0" anchor="ctr"/>
          <a:lstStyle/>
          <a:p>
            <a:pPr algn="ctr"/>
            <a:endParaRPr lang="es-CO"/>
          </a:p>
        </p:txBody>
      </p:sp>
      <p:sp>
        <p:nvSpPr>
          <p:cNvPr id="35" name="Rectangle 34"/>
          <p:cNvSpPr/>
          <p:nvPr userDrawn="1"/>
        </p:nvSpPr>
        <p:spPr>
          <a:xfrm>
            <a:off x="-114300" y="5829299"/>
            <a:ext cx="12430125" cy="1314439"/>
          </a:xfrm>
          <a:prstGeom prst="rect">
            <a:avLst/>
          </a:prstGeom>
          <a:solidFill>
            <a:schemeClr val="tx1"/>
          </a:solidFill>
        </p:spPr>
        <p:style>
          <a:lnRef idx="2">
            <a:schemeClr val="accent1">
              <a:shade val="50000"/>
            </a:schemeClr>
          </a:lnRef>
          <a:fillRef idx="1003">
            <a:schemeClr val="lt1"/>
          </a:fillRef>
          <a:effectRef idx="0">
            <a:schemeClr val="accent1"/>
          </a:effectRef>
          <a:fontRef idx="minor">
            <a:schemeClr val="lt1"/>
          </a:fontRef>
        </p:style>
        <p:txBody>
          <a:bodyPr rtlCol="0" anchor="ctr"/>
          <a:lstStyle/>
          <a:p>
            <a:pPr algn="ctr"/>
            <a:endParaRPr lang="es-CO"/>
          </a:p>
        </p:txBody>
      </p:sp>
      <p:pic>
        <p:nvPicPr>
          <p:cNvPr id="36" name="Picture 35"/>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10150840" y="173793"/>
            <a:ext cx="1824037" cy="1281168"/>
          </a:xfrm>
          <a:prstGeom prst="rect">
            <a:avLst/>
          </a:prstGeom>
          <a:ln>
            <a:noFill/>
          </a:ln>
          <a:effectLst>
            <a:outerShdw blurRad="292100" dist="139700" dir="2700000" algn="tl" rotWithShape="0">
              <a:srgbClr val="333333">
                <a:alpha val="65000"/>
              </a:srgbClr>
            </a:outerShdw>
          </a:effectLst>
        </p:spPr>
      </p:pic>
      <p:sp>
        <p:nvSpPr>
          <p:cNvPr id="37" name="Rectangle 36"/>
          <p:cNvSpPr/>
          <p:nvPr userDrawn="1"/>
        </p:nvSpPr>
        <p:spPr>
          <a:xfrm>
            <a:off x="-287" y="5829299"/>
            <a:ext cx="360000" cy="360000"/>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38" name="Rectangle 37"/>
          <p:cNvSpPr/>
          <p:nvPr userDrawn="1"/>
        </p:nvSpPr>
        <p:spPr>
          <a:xfrm>
            <a:off x="-287" y="6783737"/>
            <a:ext cx="360000" cy="360000"/>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39" name="Rectangle 38"/>
          <p:cNvSpPr/>
          <p:nvPr userDrawn="1"/>
        </p:nvSpPr>
        <p:spPr>
          <a:xfrm>
            <a:off x="472991" y="6785022"/>
            <a:ext cx="360000" cy="360000"/>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40" name="Rectangle 39"/>
          <p:cNvSpPr/>
          <p:nvPr userDrawn="1"/>
        </p:nvSpPr>
        <p:spPr>
          <a:xfrm>
            <a:off x="1447880" y="6776365"/>
            <a:ext cx="360000" cy="360000"/>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41" name="Rectangle 40"/>
          <p:cNvSpPr/>
          <p:nvPr userDrawn="1"/>
        </p:nvSpPr>
        <p:spPr>
          <a:xfrm>
            <a:off x="1950" y="6306518"/>
            <a:ext cx="360000" cy="360000"/>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42" name="Rectangle 41"/>
          <p:cNvSpPr/>
          <p:nvPr userDrawn="1"/>
        </p:nvSpPr>
        <p:spPr>
          <a:xfrm>
            <a:off x="472991" y="6304872"/>
            <a:ext cx="360000" cy="360000"/>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43" name="Rectangle 42"/>
          <p:cNvSpPr/>
          <p:nvPr userDrawn="1"/>
        </p:nvSpPr>
        <p:spPr>
          <a:xfrm>
            <a:off x="949132" y="6304872"/>
            <a:ext cx="360000" cy="360000"/>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44" name="Rectangle 43"/>
          <p:cNvSpPr/>
          <p:nvPr userDrawn="1"/>
        </p:nvSpPr>
        <p:spPr>
          <a:xfrm>
            <a:off x="946269" y="6776365"/>
            <a:ext cx="360000" cy="360000"/>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45" name="Rectangle 44"/>
          <p:cNvSpPr/>
          <p:nvPr userDrawn="1"/>
        </p:nvSpPr>
        <p:spPr>
          <a:xfrm>
            <a:off x="10884818" y="6785383"/>
            <a:ext cx="360000" cy="360000"/>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46" name="Rectangle 45"/>
          <p:cNvSpPr/>
          <p:nvPr userDrawn="1"/>
        </p:nvSpPr>
        <p:spPr>
          <a:xfrm>
            <a:off x="11355859" y="6783737"/>
            <a:ext cx="360000" cy="360000"/>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47" name="Rectangle 46"/>
          <p:cNvSpPr/>
          <p:nvPr userDrawn="1"/>
        </p:nvSpPr>
        <p:spPr>
          <a:xfrm>
            <a:off x="11832000" y="6783737"/>
            <a:ext cx="360000" cy="360000"/>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Tree>
    <p:extLst>
      <p:ext uri="{BB962C8B-B14F-4D97-AF65-F5344CB8AC3E}">
        <p14:creationId xmlns:p14="http://schemas.microsoft.com/office/powerpoint/2010/main" val="1576365563"/>
      </p:ext>
    </p:extLst>
  </p:cSld>
  <p:clrMap bg1="lt1" tx1="dk1" bg2="lt2" tx2="dk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 id="2147483748" r:id="rId10"/>
    <p:sldLayoutId id="2147483749" r:id="rId11"/>
    <p:sldLayoutId id="2147483750" r:id="rId12"/>
    <p:sldLayoutId id="2147483660" r:id="rId13"/>
  </p:sldLayoutIdLst>
  <p:txStyles>
    <p:titleStyle>
      <a:lvl1pPr algn="l" defTabSz="914400" rtl="0" eaLnBrk="1" latinLnBrk="0" hangingPunct="1">
        <a:lnSpc>
          <a:spcPct val="90000"/>
        </a:lnSpc>
        <a:spcBef>
          <a:spcPct val="0"/>
        </a:spcBef>
        <a:buNone/>
        <a:defRPr sz="4400" kern="1200">
          <a:solidFill>
            <a:schemeClr val="tx1"/>
          </a:solidFill>
          <a:latin typeface="Segoe UI" panose="020B0502040204020203" pitchFamily="34" charset="0"/>
          <a:ea typeface="+mj-ea"/>
          <a:cs typeface="Segoe UI" panose="020B0502040204020203"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Segoe UI" panose="020B0502040204020203" pitchFamily="34" charset="0"/>
          <a:ea typeface="+mn-ea"/>
          <a:cs typeface="Segoe UI" panose="020B050204020402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Segoe UI" panose="020B0502040204020203" pitchFamily="34" charset="0"/>
          <a:ea typeface="+mn-ea"/>
          <a:cs typeface="Segoe UI" panose="020B050204020402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Segoe UI" panose="020B0502040204020203" pitchFamily="34" charset="0"/>
          <a:ea typeface="+mn-ea"/>
          <a:cs typeface="Segoe UI" panose="020B050204020402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egoe UI" panose="020B0502040204020203" pitchFamily="34" charset="0"/>
          <a:ea typeface="+mn-ea"/>
          <a:cs typeface="Segoe UI" panose="020B050204020402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egoe UI" panose="020B0502040204020203" pitchFamily="34" charset="0"/>
          <a:ea typeface="+mn-ea"/>
          <a:cs typeface="Segoe UI" panose="020B050204020402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blogs.technet.com/b/sql_pfe_latam/"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6.jpg"/><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5.jpeg"/><Relationship Id="rId7"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12.png"/><Relationship Id="rId11" Type="http://schemas.openxmlformats.org/officeDocument/2006/relationships/image" Target="../media/image17.png"/><Relationship Id="rId5" Type="http://schemas.openxmlformats.org/officeDocument/2006/relationships/image" Target="../media/image11.png"/><Relationship Id="rId10" Type="http://schemas.openxmlformats.org/officeDocument/2006/relationships/image" Target="../media/image16.png"/><Relationship Id="rId4" Type="http://schemas.openxmlformats.org/officeDocument/2006/relationships/image" Target="../media/image6.jpg"/><Relationship Id="rId9"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6.jpg"/></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image" Target="../media/image20.pn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6.jpg"/></Relationships>
</file>

<file path=ppt/slides/_rels/slide1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1.xml"/><Relationship Id="rId1" Type="http://schemas.openxmlformats.org/officeDocument/2006/relationships/slideLayout" Target="../slideLayouts/slideLayout1.xml"/><Relationship Id="rId5" Type="http://schemas.openxmlformats.org/officeDocument/2006/relationships/image" Target="../media/image21.png"/><Relationship Id="rId4" Type="http://schemas.openxmlformats.org/officeDocument/2006/relationships/image" Target="../media/image6.jpg"/></Relationships>
</file>

<file path=ppt/slides/_rels/slide1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6.jpg"/></Relationships>
</file>

<file path=ppt/slides/_rels/slide1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3.xml"/><Relationship Id="rId1" Type="http://schemas.openxmlformats.org/officeDocument/2006/relationships/slideLayout" Target="../slideLayouts/slideLayout1.xml"/><Relationship Id="rId5" Type="http://schemas.openxmlformats.org/officeDocument/2006/relationships/image" Target="../media/image22.png"/><Relationship Id="rId4" Type="http://schemas.openxmlformats.org/officeDocument/2006/relationships/image" Target="../media/image6.jpg"/></Relationships>
</file>

<file path=ppt/slides/_rels/slide16.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image" Target="../media/image25.pn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6.jpg"/></Relationships>
</file>

<file path=ppt/slides/_rels/slide1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6.jpg"/></Relationships>
</file>

<file path=ppt/slides/_rels/slide18.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5.jpeg"/><Relationship Id="rId7" Type="http://schemas.openxmlformats.org/officeDocument/2006/relationships/image" Target="../media/image28.pn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27.png"/><Relationship Id="rId5" Type="http://schemas.openxmlformats.org/officeDocument/2006/relationships/image" Target="../media/image26.wmf"/><Relationship Id="rId4" Type="http://schemas.openxmlformats.org/officeDocument/2006/relationships/image" Target="../media/image6.jpg"/><Relationship Id="rId9" Type="http://schemas.openxmlformats.org/officeDocument/2006/relationships/image" Target="../media/image30.png"/></Relationships>
</file>

<file path=ppt/slides/_rels/slide1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6.jpg"/></Relationships>
</file>

<file path=ppt/slides/_rels/slide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e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8.xml"/><Relationship Id="rId1" Type="http://schemas.openxmlformats.org/officeDocument/2006/relationships/slideLayout" Target="../slideLayouts/slideLayout1.xml"/><Relationship Id="rId5" Type="http://schemas.openxmlformats.org/officeDocument/2006/relationships/image" Target="../media/image31.jpg"/><Relationship Id="rId4" Type="http://schemas.openxmlformats.org/officeDocument/2006/relationships/image" Target="../media/image6.jpg"/></Relationships>
</file>

<file path=ppt/slides/_rels/slide2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9.xml"/><Relationship Id="rId1" Type="http://schemas.openxmlformats.org/officeDocument/2006/relationships/slideLayout" Target="../slideLayouts/slideLayout1.xml"/><Relationship Id="rId5" Type="http://schemas.openxmlformats.org/officeDocument/2006/relationships/image" Target="../media/image31.jpg"/><Relationship Id="rId4" Type="http://schemas.openxmlformats.org/officeDocument/2006/relationships/image" Target="../media/image6.jpg"/></Relationships>
</file>

<file path=ppt/slides/_rels/slide2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0.xml"/><Relationship Id="rId1" Type="http://schemas.openxmlformats.org/officeDocument/2006/relationships/slideLayout" Target="../slideLayouts/slideLayout1.xml"/><Relationship Id="rId4" Type="http://schemas.openxmlformats.org/officeDocument/2006/relationships/image" Target="../media/image6.jpg"/></Relationships>
</file>

<file path=ppt/slides/_rels/slide2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1.xml"/><Relationship Id="rId1" Type="http://schemas.openxmlformats.org/officeDocument/2006/relationships/slideLayout" Target="../slideLayouts/slideLayout1.xml"/><Relationship Id="rId5" Type="http://schemas.openxmlformats.org/officeDocument/2006/relationships/image" Target="../media/image32.jpg"/><Relationship Id="rId4" Type="http://schemas.openxmlformats.org/officeDocument/2006/relationships/image" Target="../media/image6.jpg"/></Relationships>
</file>

<file path=ppt/slides/_rels/slide24.xml.rels><?xml version="1.0" encoding="UTF-8" standalone="yes"?>
<Relationships xmlns="http://schemas.openxmlformats.org/package/2006/relationships"><Relationship Id="rId8" Type="http://schemas.openxmlformats.org/officeDocument/2006/relationships/hyperlink" Target="https://twitter.com/sqlpassve" TargetMode="External"/><Relationship Id="rId3" Type="http://schemas.openxmlformats.org/officeDocument/2006/relationships/image" Target="../media/image5.jpeg"/><Relationship Id="rId7" Type="http://schemas.openxmlformats.org/officeDocument/2006/relationships/hyperlink" Target="https://www.facebook.com/sqlpassvzla" TargetMode="External"/><Relationship Id="rId2" Type="http://schemas.openxmlformats.org/officeDocument/2006/relationships/notesSlide" Target="../notesSlides/notesSlide22.xml"/><Relationship Id="rId1" Type="http://schemas.openxmlformats.org/officeDocument/2006/relationships/slideLayout" Target="../slideLayouts/slideLayout1.xml"/><Relationship Id="rId6" Type="http://schemas.openxmlformats.org/officeDocument/2006/relationships/hyperlink" Target="http://venezuela.sqlpass.org/" TargetMode="External"/><Relationship Id="rId11" Type="http://schemas.openxmlformats.org/officeDocument/2006/relationships/hyperlink" Target="http://blogs.technet.com/b/pfelatam/" TargetMode="External"/><Relationship Id="rId5" Type="http://schemas.openxmlformats.org/officeDocument/2006/relationships/image" Target="../media/image33.png"/><Relationship Id="rId10" Type="http://schemas.openxmlformats.org/officeDocument/2006/relationships/hyperlink" Target="http://blogs.technet.com/b/sql_pfe_latam/" TargetMode="External"/><Relationship Id="rId4" Type="http://schemas.openxmlformats.org/officeDocument/2006/relationships/image" Target="../media/image6.jpg"/><Relationship Id="rId9" Type="http://schemas.openxmlformats.org/officeDocument/2006/relationships/hyperlink" Target="https://twitter.com/dixitox" TargetMode="External"/></Relationships>
</file>

<file path=ppt/slides/_rels/slide2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3.xml"/><Relationship Id="rId1" Type="http://schemas.openxmlformats.org/officeDocument/2006/relationships/slideLayout" Target="../slideLayouts/slideLayout1.xml"/><Relationship Id="rId4" Type="http://schemas.openxmlformats.org/officeDocument/2006/relationships/image" Target="../media/image6.jpg"/></Relationships>
</file>

<file path=ppt/slides/_rels/slide3.xml.rels><?xml version="1.0" encoding="UTF-8" standalone="yes"?>
<Relationships xmlns="http://schemas.openxmlformats.org/package/2006/relationships"><Relationship Id="rId3" Type="http://schemas.openxmlformats.org/officeDocument/2006/relationships/hyperlink" Target="http://blogs.technet.com/b/sql_pfe_latam/"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6.jpg"/><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eg"/><Relationship Id="rId1" Type="http://schemas.openxmlformats.org/officeDocument/2006/relationships/slideLayout" Target="../slideLayouts/slideLayout1.xml"/><Relationship Id="rId5" Type="http://schemas.microsoft.com/office/2007/relationships/hdphoto" Target="../media/hdphoto1.wdp"/><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9.jpeg"/><Relationship Id="rId4" Type="http://schemas.openxmlformats.org/officeDocument/2006/relationships/image" Target="../media/image6.jpg"/></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6.jpg"/></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10.jpg"/><Relationship Id="rId4" Type="http://schemas.openxmlformats.org/officeDocument/2006/relationships/image" Target="../media/image6.jpg"/></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6.jpg"/></Relationships>
</file>

<file path=ppt/slides/_rels/slide9.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5.jpeg"/><Relationship Id="rId7" Type="http://schemas.openxmlformats.org/officeDocument/2006/relationships/diagramQuickStyle" Target="../diagrams/quickStyle1.xml"/><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6.jpg"/><Relationship Id="rId9" Type="http://schemas.microsoft.com/office/2007/relationships/diagramDrawing" Target="../diagrams/drawing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884844"/>
            <a:ext cx="9144000" cy="1684708"/>
          </a:xfrm>
        </p:spPr>
        <p:style>
          <a:lnRef idx="0">
            <a:schemeClr val="accent5"/>
          </a:lnRef>
          <a:fillRef idx="3">
            <a:schemeClr val="accent5"/>
          </a:fillRef>
          <a:effectRef idx="3">
            <a:schemeClr val="accent5"/>
          </a:effectRef>
          <a:fontRef idx="minor">
            <a:schemeClr val="lt1"/>
          </a:fontRef>
        </p:style>
        <p:txBody>
          <a:bodyPr>
            <a:normAutofit/>
          </a:bodyPr>
          <a:lstStyle/>
          <a:p>
            <a:r>
              <a:rPr lang="es-ES" sz="4800" dirty="0"/>
              <a:t>Aplicando </a:t>
            </a:r>
            <a:r>
              <a:rPr lang="es-ES" sz="4800" dirty="0" err="1"/>
              <a:t>AlwaysOn</a:t>
            </a:r>
            <a:r>
              <a:rPr lang="es-ES" sz="4800" dirty="0"/>
              <a:t> Availability </a:t>
            </a:r>
            <a:r>
              <a:rPr lang="es-ES" sz="4800" dirty="0" err="1"/>
              <a:t>Groups</a:t>
            </a:r>
            <a:r>
              <a:rPr lang="es-ES" sz="4800" dirty="0"/>
              <a:t> en escenarios </a:t>
            </a:r>
            <a:r>
              <a:rPr lang="es-ES" sz="4800" dirty="0" smtClean="0"/>
              <a:t>reales</a:t>
            </a:r>
            <a:endParaRPr lang="es-CO" sz="4800" b="1" dirty="0"/>
          </a:p>
        </p:txBody>
      </p:sp>
      <p:sp>
        <p:nvSpPr>
          <p:cNvPr id="3" name="Subtitle 2"/>
          <p:cNvSpPr>
            <a:spLocks noGrp="1"/>
          </p:cNvSpPr>
          <p:nvPr>
            <p:ph type="subTitle" idx="1"/>
          </p:nvPr>
        </p:nvSpPr>
        <p:spPr>
          <a:xfrm>
            <a:off x="1524000" y="3672592"/>
            <a:ext cx="9144000" cy="2175718"/>
          </a:xfrm>
        </p:spPr>
        <p:txBody>
          <a:bodyPr>
            <a:normAutofit fontScale="62500" lnSpcReduction="20000"/>
          </a:bodyPr>
          <a:lstStyle/>
          <a:p>
            <a:pPr algn="l"/>
            <a:r>
              <a:rPr lang="en-US" sz="3000" b="1" i="1" dirty="0" smtClean="0"/>
              <a:t>Speaker: Edinson Medina</a:t>
            </a:r>
            <a:endParaRPr lang="en-US" sz="3000" b="1" i="1" dirty="0"/>
          </a:p>
          <a:p>
            <a:pPr algn="l"/>
            <a:r>
              <a:rPr lang="en-US" dirty="0" smtClean="0"/>
              <a:t>	</a:t>
            </a:r>
            <a:r>
              <a:rPr lang="en-US" dirty="0"/>
              <a:t> </a:t>
            </a:r>
            <a:r>
              <a:rPr lang="en-US" dirty="0" smtClean="0"/>
              <a:t>SQL Server Senior Premier Field Engineer</a:t>
            </a:r>
          </a:p>
          <a:p>
            <a:pPr algn="l"/>
            <a:r>
              <a:rPr lang="en-US" dirty="0" smtClean="0"/>
              <a:t>	 Microsoft Corporation</a:t>
            </a:r>
          </a:p>
          <a:p>
            <a:pPr algn="l"/>
            <a:r>
              <a:rPr lang="es-CO" dirty="0" smtClean="0"/>
              <a:t>	 Blog: </a:t>
            </a:r>
            <a:r>
              <a:rPr lang="es-CO" dirty="0" smtClean="0">
                <a:hlinkClick r:id="rId3"/>
              </a:rPr>
              <a:t>http</a:t>
            </a:r>
            <a:r>
              <a:rPr lang="es-CO" dirty="0">
                <a:hlinkClick r:id="rId3"/>
              </a:rPr>
              <a:t>://blogs.technet.com/b/sql_pfe_latam</a:t>
            </a:r>
            <a:r>
              <a:rPr lang="es-CO" dirty="0" smtClean="0">
                <a:hlinkClick r:id="rId3"/>
              </a:rPr>
              <a:t>/</a:t>
            </a:r>
            <a:endParaRPr lang="es-CO" dirty="0" smtClean="0"/>
          </a:p>
          <a:p>
            <a:pPr algn="l"/>
            <a:r>
              <a:rPr lang="es-CO" dirty="0" smtClean="0"/>
              <a:t>	 Twitter: @</a:t>
            </a:r>
            <a:r>
              <a:rPr lang="es-CO" dirty="0" err="1" smtClean="0"/>
              <a:t>dixitox</a:t>
            </a:r>
            <a:r>
              <a:rPr lang="es-CO" dirty="0" smtClean="0"/>
              <a:t> </a:t>
            </a:r>
          </a:p>
          <a:p>
            <a:pPr algn="l"/>
            <a:r>
              <a:rPr lang="es-CO" sz="3000" b="1" i="1" dirty="0"/>
              <a:t>Moderador: Juan </a:t>
            </a:r>
            <a:r>
              <a:rPr lang="es-CO" sz="3000" b="1" i="1" dirty="0" err="1" smtClean="0"/>
              <a:t>Romagosa</a:t>
            </a:r>
            <a:endParaRPr lang="es-CO" sz="3000" b="1" i="1" dirty="0" smtClean="0"/>
          </a:p>
          <a:p>
            <a:pPr algn="l"/>
            <a:r>
              <a:rPr lang="es-CO" sz="3000" i="1" dirty="0"/>
              <a:t> </a:t>
            </a:r>
            <a:r>
              <a:rPr lang="es-CO" sz="3000" i="1" dirty="0" smtClean="0"/>
              <a:t>	</a:t>
            </a:r>
            <a:r>
              <a:rPr lang="es-CO" sz="2300" i="1" dirty="0" smtClean="0"/>
              <a:t>Microsoft </a:t>
            </a:r>
            <a:r>
              <a:rPr lang="es-CO" sz="2300" i="1" dirty="0" err="1"/>
              <a:t>Technology</a:t>
            </a:r>
            <a:r>
              <a:rPr lang="es-CO" sz="2300" i="1" dirty="0"/>
              <a:t> </a:t>
            </a:r>
            <a:r>
              <a:rPr lang="es-CO" sz="2300" i="1" dirty="0" err="1"/>
              <a:t>Specialist</a:t>
            </a:r>
            <a:endParaRPr lang="es-CO" sz="2300" i="1" dirty="0"/>
          </a:p>
        </p:txBody>
      </p:sp>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26542" y="172997"/>
            <a:ext cx="1965737" cy="1285101"/>
          </a:xfrm>
          <a:prstGeom prst="rect">
            <a:avLst/>
          </a:prstGeom>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014913" y="5848310"/>
            <a:ext cx="2162175" cy="1298420"/>
          </a:xfrm>
          <a:prstGeom prst="rect">
            <a:avLst/>
          </a:prstGeom>
        </p:spPr>
      </p:pic>
    </p:spTree>
    <p:extLst>
      <p:ext uri="{BB962C8B-B14F-4D97-AF65-F5344CB8AC3E}">
        <p14:creationId xmlns:p14="http://schemas.microsoft.com/office/powerpoint/2010/main" val="300848980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6542" y="172997"/>
            <a:ext cx="1965737" cy="1285101"/>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14913" y="5848310"/>
            <a:ext cx="2162175" cy="1298420"/>
          </a:xfrm>
          <a:prstGeom prst="rect">
            <a:avLst/>
          </a:prstGeom>
        </p:spPr>
      </p:pic>
      <p:sp>
        <p:nvSpPr>
          <p:cNvPr id="10" name="Title 1"/>
          <p:cNvSpPr txBox="1">
            <a:spLocks/>
          </p:cNvSpPr>
          <p:nvPr/>
        </p:nvSpPr>
        <p:spPr>
          <a:xfrm>
            <a:off x="2605088" y="114300"/>
            <a:ext cx="6981824" cy="1308692"/>
          </a:xfrm>
          <a:prstGeom prst="rect">
            <a:avLst/>
          </a:prstGeom>
        </p:spPr>
        <p:txBody>
          <a:bodyPr vert="horz" lIns="91440" tIns="45720" rIns="91440" bIns="45720" rtlCol="0" anchor="b">
            <a:normAutofit fontScale="85000" lnSpcReduction="20000"/>
          </a:bodyPr>
          <a:lstStyle>
            <a:lvl1pPr algn="ctr" defTabSz="914400" rtl="0" eaLnBrk="1" latinLnBrk="0" hangingPunct="1">
              <a:lnSpc>
                <a:spcPct val="90000"/>
              </a:lnSpc>
              <a:spcBef>
                <a:spcPct val="0"/>
              </a:spcBef>
              <a:buNone/>
              <a:defRPr sz="6000" kern="1200">
                <a:solidFill>
                  <a:schemeClr val="tx1"/>
                </a:solidFill>
                <a:latin typeface="Segoe UI" panose="020B0502040204020203" pitchFamily="34" charset="0"/>
                <a:ea typeface="+mj-ea"/>
                <a:cs typeface="Segoe UI" panose="020B0502040204020203" pitchFamily="34" charset="0"/>
              </a:defRPr>
            </a:lvl1pPr>
          </a:lstStyle>
          <a:p>
            <a:r>
              <a:rPr lang="es-VE" b="1" dirty="0">
                <a:solidFill>
                  <a:schemeClr val="bg1"/>
                </a:solidFill>
              </a:rPr>
              <a:t>Resumen </a:t>
            </a:r>
            <a:r>
              <a:rPr lang="es-VE" b="1" dirty="0" err="1">
                <a:solidFill>
                  <a:schemeClr val="bg1"/>
                </a:solidFill>
              </a:rPr>
              <a:t>AlwaysOn</a:t>
            </a:r>
            <a:r>
              <a:rPr lang="es-VE" b="1" dirty="0">
                <a:solidFill>
                  <a:schemeClr val="bg1"/>
                </a:solidFill>
              </a:rPr>
              <a:t> Availability </a:t>
            </a:r>
            <a:r>
              <a:rPr lang="es-VE" b="1" dirty="0" err="1">
                <a:solidFill>
                  <a:schemeClr val="bg1"/>
                </a:solidFill>
              </a:rPr>
              <a:t>Groups</a:t>
            </a:r>
            <a:endParaRPr lang="es-VE" b="1" dirty="0">
              <a:solidFill>
                <a:schemeClr val="bg1"/>
              </a:solidFill>
            </a:endParaRPr>
          </a:p>
        </p:txBody>
      </p:sp>
      <p:grpSp>
        <p:nvGrpSpPr>
          <p:cNvPr id="7" name="Group 6"/>
          <p:cNvGrpSpPr/>
          <p:nvPr/>
        </p:nvGrpSpPr>
        <p:grpSpPr>
          <a:xfrm>
            <a:off x="2605088" y="1663909"/>
            <a:ext cx="7718976" cy="4184402"/>
            <a:chOff x="2361204" y="1513942"/>
            <a:chExt cx="8121730" cy="4717335"/>
          </a:xfrm>
        </p:grpSpPr>
        <p:grpSp>
          <p:nvGrpSpPr>
            <p:cNvPr id="8" name="Group 7"/>
            <p:cNvGrpSpPr/>
            <p:nvPr/>
          </p:nvGrpSpPr>
          <p:grpSpPr>
            <a:xfrm>
              <a:off x="2605641" y="1513942"/>
              <a:ext cx="6245833" cy="4361801"/>
              <a:chOff x="459971" y="853063"/>
              <a:chExt cx="3990802" cy="2575938"/>
            </a:xfrm>
          </p:grpSpPr>
          <p:pic>
            <p:nvPicPr>
              <p:cNvPr id="26" name="Picture 25" descr="\\johnlserver\docs$\Artwork from DVD Website\Icons - Illustrations\Maps Globes\USA map states with glow.png"/>
              <p:cNvPicPr>
                <a:picLocks noChangeAspect="1" noChangeArrowheads="1"/>
              </p:cNvPicPr>
              <p:nvPr/>
            </p:nvPicPr>
            <p:blipFill>
              <a:blip r:embed="rId5" cstate="print"/>
              <a:srcRect/>
              <a:stretch>
                <a:fillRect/>
              </a:stretch>
            </p:blipFill>
            <p:spPr bwMode="auto">
              <a:xfrm>
                <a:off x="459971" y="914400"/>
                <a:ext cx="3990802" cy="2514601"/>
              </a:xfrm>
              <a:prstGeom prst="rect">
                <a:avLst/>
              </a:prstGeom>
              <a:noFill/>
              <a:ln w="9525">
                <a:noFill/>
                <a:miter lim="800000"/>
                <a:headEnd/>
                <a:tailEnd/>
              </a:ln>
            </p:spPr>
          </p:pic>
          <p:pic>
            <p:nvPicPr>
              <p:cNvPr id="27" name="Picture 26" descr="\\johnlserver\docs$\Artwork from DVD Website\Icons - Illustrations\_XML ICONS\Servers SQL database computer.png"/>
              <p:cNvPicPr>
                <a:picLocks noChangeAspect="1" noChangeArrowheads="1"/>
              </p:cNvPicPr>
              <p:nvPr/>
            </p:nvPicPr>
            <p:blipFill>
              <a:blip r:embed="rId6" cstate="print"/>
              <a:srcRect/>
              <a:stretch>
                <a:fillRect/>
              </a:stretch>
            </p:blipFill>
            <p:spPr bwMode="auto">
              <a:xfrm>
                <a:off x="692727" y="1307306"/>
                <a:ext cx="523702" cy="864394"/>
              </a:xfrm>
              <a:prstGeom prst="rect">
                <a:avLst/>
              </a:prstGeom>
              <a:noFill/>
              <a:ln w="9525">
                <a:noFill/>
                <a:miter lim="800000"/>
                <a:headEnd/>
                <a:tailEnd/>
              </a:ln>
            </p:spPr>
          </p:pic>
          <p:sp>
            <p:nvSpPr>
              <p:cNvPr id="28" name="Flowchart: Punched Tape 27"/>
              <p:cNvSpPr/>
              <p:nvPr/>
            </p:nvSpPr>
            <p:spPr bwMode="auto">
              <a:xfrm>
                <a:off x="692727" y="1524000"/>
                <a:ext cx="450273" cy="359569"/>
              </a:xfrm>
              <a:prstGeom prst="flowChartPunchedTape">
                <a:avLst/>
              </a:prstGeom>
              <a:solidFill>
                <a:schemeClr val="bg2">
                  <a:lumMod val="50000"/>
                  <a:alpha val="44000"/>
                </a:schemeClr>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lIns="91436" tIns="45718" rIns="91436" bIns="45718"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4099">
                  <a:defRPr/>
                </a:pPr>
                <a:r>
                  <a:rPr lang="en-US" sz="1100" dirty="0">
                    <a:solidFill>
                      <a:schemeClr val="tx1"/>
                    </a:solidFill>
                    <a:effectLst>
                      <a:outerShdw blurRad="38100" dist="38100" dir="2700000" algn="tl">
                        <a:srgbClr val="000000">
                          <a:alpha val="43137"/>
                        </a:srgbClr>
                      </a:outerShdw>
                    </a:effectLst>
                  </a:rPr>
                  <a:t>A</a:t>
                </a:r>
              </a:p>
            </p:txBody>
          </p:sp>
          <p:pic>
            <p:nvPicPr>
              <p:cNvPr id="29" name="Picture 28" descr="\\johnlserver\docs$\Artwork from DVD Website\Icons - Illustrations\_XML ICONS\Servers SQL database computer.png"/>
              <p:cNvPicPr>
                <a:picLocks noChangeAspect="1" noChangeArrowheads="1"/>
              </p:cNvPicPr>
              <p:nvPr/>
            </p:nvPicPr>
            <p:blipFill>
              <a:blip r:embed="rId6" cstate="print"/>
              <a:srcRect/>
              <a:stretch>
                <a:fillRect/>
              </a:stretch>
            </p:blipFill>
            <p:spPr bwMode="auto">
              <a:xfrm>
                <a:off x="2477193" y="1700213"/>
                <a:ext cx="523702" cy="864394"/>
              </a:xfrm>
              <a:prstGeom prst="rect">
                <a:avLst/>
              </a:prstGeom>
              <a:noFill/>
              <a:ln w="9525">
                <a:noFill/>
                <a:miter lim="800000"/>
                <a:headEnd/>
                <a:tailEnd/>
              </a:ln>
            </p:spPr>
          </p:pic>
          <p:sp>
            <p:nvSpPr>
              <p:cNvPr id="30" name="Flowchart: Punched Tape 29"/>
              <p:cNvSpPr/>
              <p:nvPr/>
            </p:nvSpPr>
            <p:spPr bwMode="auto">
              <a:xfrm>
                <a:off x="2477193" y="1981200"/>
                <a:ext cx="418407" cy="347662"/>
              </a:xfrm>
              <a:prstGeom prst="flowChartPunchedTape">
                <a:avLst/>
              </a:prstGeom>
              <a:solidFill>
                <a:schemeClr val="bg2">
                  <a:lumMod val="50000"/>
                  <a:alpha val="44000"/>
                </a:schemeClr>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lIns="91436" tIns="45718" rIns="91436" bIns="45718"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4099">
                  <a:defRPr/>
                </a:pPr>
                <a:r>
                  <a:rPr lang="en-US" sz="1100" dirty="0">
                    <a:solidFill>
                      <a:schemeClr val="tx1"/>
                    </a:solidFill>
                    <a:effectLst>
                      <a:outerShdw blurRad="38100" dist="38100" dir="2700000" algn="tl">
                        <a:srgbClr val="000000">
                          <a:alpha val="43137"/>
                        </a:srgbClr>
                      </a:outerShdw>
                    </a:effectLst>
                  </a:rPr>
                  <a:t>A</a:t>
                </a:r>
              </a:p>
            </p:txBody>
          </p:sp>
          <p:pic>
            <p:nvPicPr>
              <p:cNvPr id="31" name="Picture 30" descr="\\johnlserver\docs$\Artwork from DVD Website\Icons - Illustrations\_XML ICONS\Servers SQL database computer.png"/>
              <p:cNvPicPr>
                <a:picLocks noChangeAspect="1" noChangeArrowheads="1"/>
              </p:cNvPicPr>
              <p:nvPr/>
            </p:nvPicPr>
            <p:blipFill>
              <a:blip r:embed="rId6" cstate="print"/>
              <a:srcRect/>
              <a:stretch>
                <a:fillRect/>
              </a:stretch>
            </p:blipFill>
            <p:spPr bwMode="auto">
              <a:xfrm>
                <a:off x="3191435" y="1621632"/>
                <a:ext cx="523702" cy="864394"/>
              </a:xfrm>
              <a:prstGeom prst="rect">
                <a:avLst/>
              </a:prstGeom>
              <a:noFill/>
              <a:ln w="9525">
                <a:noFill/>
                <a:miter lim="800000"/>
                <a:headEnd/>
                <a:tailEnd/>
              </a:ln>
            </p:spPr>
          </p:pic>
          <p:sp>
            <p:nvSpPr>
              <p:cNvPr id="32" name="Flowchart: Punched Tape 31"/>
              <p:cNvSpPr/>
              <p:nvPr/>
            </p:nvSpPr>
            <p:spPr bwMode="auto">
              <a:xfrm>
                <a:off x="3253047" y="1778794"/>
                <a:ext cx="543098" cy="392906"/>
              </a:xfrm>
              <a:prstGeom prst="flowChartPunchedTape">
                <a:avLst/>
              </a:prstGeom>
              <a:solidFill>
                <a:schemeClr val="bg2">
                  <a:lumMod val="50000"/>
                  <a:alpha val="44000"/>
                </a:schemeClr>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lIns="91436" tIns="45718" rIns="91436" bIns="45718"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4099">
                  <a:defRPr/>
                </a:pPr>
                <a:r>
                  <a:rPr lang="en-US" sz="1100" dirty="0">
                    <a:solidFill>
                      <a:schemeClr val="tx1"/>
                    </a:solidFill>
                    <a:effectLst>
                      <a:outerShdw blurRad="38100" dist="38100" dir="2700000" algn="tl">
                        <a:srgbClr val="000000">
                          <a:alpha val="43137"/>
                        </a:srgbClr>
                      </a:outerShdw>
                    </a:effectLst>
                  </a:rPr>
                  <a:t>A</a:t>
                </a:r>
              </a:p>
            </p:txBody>
          </p:sp>
          <p:pic>
            <p:nvPicPr>
              <p:cNvPr id="33" name="Picture 32" descr="\\johnlserver\docs$\Artwork from DVD Website\Icons - Illustrations\_XML ICONS\Servers SQL database computer.png"/>
              <p:cNvPicPr>
                <a:picLocks noChangeAspect="1" noChangeArrowheads="1"/>
              </p:cNvPicPr>
              <p:nvPr/>
            </p:nvPicPr>
            <p:blipFill>
              <a:blip r:embed="rId6" cstate="print"/>
              <a:srcRect/>
              <a:stretch>
                <a:fillRect/>
              </a:stretch>
            </p:blipFill>
            <p:spPr bwMode="auto">
              <a:xfrm>
                <a:off x="3582785" y="1700213"/>
                <a:ext cx="523702" cy="864394"/>
              </a:xfrm>
              <a:prstGeom prst="rect">
                <a:avLst/>
              </a:prstGeom>
              <a:noFill/>
              <a:ln w="9525">
                <a:noFill/>
                <a:miter lim="800000"/>
                <a:headEnd/>
                <a:tailEnd/>
              </a:ln>
            </p:spPr>
          </p:pic>
          <p:pic>
            <p:nvPicPr>
              <p:cNvPr id="34" name="Picture 33" descr="\\johnlserver\docs$\Artwork from DVD Website\Shapes\Arrows\Gold Gradient Collection\arrow 0 gold  arrow curved 6.png"/>
              <p:cNvPicPr>
                <a:picLocks noChangeAspect="1" noChangeArrowheads="1"/>
              </p:cNvPicPr>
              <p:nvPr/>
            </p:nvPicPr>
            <p:blipFill>
              <a:blip r:embed="rId7" cstate="print"/>
              <a:srcRect/>
              <a:stretch>
                <a:fillRect/>
              </a:stretch>
            </p:blipFill>
            <p:spPr bwMode="auto">
              <a:xfrm rot="11066889" flipH="1">
                <a:off x="2527301" y="1518494"/>
                <a:ext cx="1396538" cy="571351"/>
              </a:xfrm>
              <a:prstGeom prst="rect">
                <a:avLst/>
              </a:prstGeom>
              <a:noFill/>
              <a:ln w="9525">
                <a:noFill/>
                <a:miter lim="800000"/>
                <a:headEnd/>
                <a:tailEnd/>
              </a:ln>
            </p:spPr>
          </p:pic>
          <p:pic>
            <p:nvPicPr>
              <p:cNvPr id="35" name="Picture 34" descr="\\johnlserver\docs$\Artwork from DVD Website\Shapes\Arrows\Gold Gradient Collection\arrow 0 gold  arrow curved 6.png"/>
              <p:cNvPicPr>
                <a:picLocks noChangeAspect="1" noChangeArrowheads="1"/>
              </p:cNvPicPr>
              <p:nvPr/>
            </p:nvPicPr>
            <p:blipFill>
              <a:blip r:embed="rId7" cstate="print"/>
              <a:srcRect/>
              <a:stretch>
                <a:fillRect/>
              </a:stretch>
            </p:blipFill>
            <p:spPr bwMode="auto">
              <a:xfrm rot="12150246" flipH="1">
                <a:off x="3308005" y="1450701"/>
                <a:ext cx="578658" cy="571352"/>
              </a:xfrm>
              <a:prstGeom prst="rect">
                <a:avLst/>
              </a:prstGeom>
              <a:noFill/>
              <a:ln w="9525">
                <a:noFill/>
                <a:miter lim="800000"/>
                <a:headEnd/>
                <a:tailEnd/>
              </a:ln>
            </p:spPr>
          </p:pic>
          <p:sp>
            <p:nvSpPr>
              <p:cNvPr id="36" name="Flowchart: Punched Tape 35"/>
              <p:cNvSpPr/>
              <p:nvPr/>
            </p:nvSpPr>
            <p:spPr bwMode="auto">
              <a:xfrm>
                <a:off x="3657600" y="1946644"/>
                <a:ext cx="381000" cy="339356"/>
              </a:xfrm>
              <a:prstGeom prst="flowChartPunchedTap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lIns="91436" tIns="45718" rIns="91436" bIns="45718"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4099">
                  <a:defRPr/>
                </a:pPr>
                <a:r>
                  <a:rPr lang="en-US" sz="1000" b="1" dirty="0">
                    <a:solidFill>
                      <a:schemeClr val="bg1"/>
                    </a:solidFill>
                    <a:effectLst>
                      <a:outerShdw blurRad="38100" dist="38100" dir="2700000" algn="tl">
                        <a:srgbClr val="000000">
                          <a:alpha val="43137"/>
                        </a:srgbClr>
                      </a:outerShdw>
                    </a:effectLst>
                  </a:rPr>
                  <a:t>A</a:t>
                </a:r>
              </a:p>
            </p:txBody>
          </p:sp>
          <p:pic>
            <p:nvPicPr>
              <p:cNvPr id="37" name="Picture 36" descr="\\johnlserver\docs$\Artwork from DVD Website\Shapes\Arrows\Gold Gradient Collection\dashed arrow 0 gold  arrow curved 7.png"/>
              <p:cNvPicPr>
                <a:picLocks noChangeAspect="1" noChangeArrowheads="1"/>
              </p:cNvPicPr>
              <p:nvPr/>
            </p:nvPicPr>
            <p:blipFill>
              <a:blip r:embed="rId8" cstate="print"/>
              <a:srcRect/>
              <a:stretch>
                <a:fillRect/>
              </a:stretch>
            </p:blipFill>
            <p:spPr bwMode="auto">
              <a:xfrm rot="1231825" flipV="1">
                <a:off x="612302" y="853063"/>
                <a:ext cx="3492851" cy="995363"/>
              </a:xfrm>
              <a:prstGeom prst="rect">
                <a:avLst/>
              </a:prstGeom>
              <a:noFill/>
              <a:ln w="9525">
                <a:noFill/>
                <a:miter lim="800000"/>
                <a:headEnd/>
                <a:tailEnd/>
              </a:ln>
            </p:spPr>
          </p:pic>
        </p:grpSp>
        <p:grpSp>
          <p:nvGrpSpPr>
            <p:cNvPr id="9" name="Group 8"/>
            <p:cNvGrpSpPr/>
            <p:nvPr/>
          </p:nvGrpSpPr>
          <p:grpSpPr>
            <a:xfrm>
              <a:off x="2361204" y="3883627"/>
              <a:ext cx="1922126" cy="1330917"/>
              <a:chOff x="5811074" y="3099659"/>
              <a:chExt cx="1922126" cy="1330917"/>
            </a:xfrm>
          </p:grpSpPr>
          <p:grpSp>
            <p:nvGrpSpPr>
              <p:cNvPr id="22" name="Group 21"/>
              <p:cNvGrpSpPr/>
              <p:nvPr/>
            </p:nvGrpSpPr>
            <p:grpSpPr>
              <a:xfrm>
                <a:off x="5811074" y="3328185"/>
                <a:ext cx="1922126" cy="1102391"/>
                <a:chOff x="6252868" y="489990"/>
                <a:chExt cx="2569099" cy="2473453"/>
              </a:xfrm>
            </p:grpSpPr>
            <p:pic>
              <p:nvPicPr>
                <p:cNvPr id="24" name="Picture 4" descr="C:\Users\gopala\Pictures\DVD_ART35\Artwork_Imagery\Icons - Illustrations\charts - diagrams\3d pie chart.pn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252868" y="1239680"/>
                  <a:ext cx="2569099" cy="1723763"/>
                </a:xfrm>
                <a:prstGeom prst="rect">
                  <a:avLst/>
                </a:prstGeom>
                <a:noFill/>
                <a:extLst>
                  <a:ext uri="{909E8E84-426E-40DD-AFC4-6F175D3DCCD1}">
                    <a14:hiddenFill xmlns:a14="http://schemas.microsoft.com/office/drawing/2010/main">
                      <a:solidFill>
                        <a:srgbClr val="FFFFFF"/>
                      </a:solidFill>
                    </a14:hiddenFill>
                  </a:ext>
                </a:extLst>
              </p:spPr>
            </p:pic>
            <p:sp>
              <p:nvSpPr>
                <p:cNvPr id="25" name="TextBox 24"/>
                <p:cNvSpPr txBox="1"/>
                <p:nvPr/>
              </p:nvSpPr>
              <p:spPr>
                <a:xfrm>
                  <a:off x="6905673" y="489990"/>
                  <a:ext cx="1648401" cy="952978"/>
                </a:xfrm>
                <a:prstGeom prst="rect">
                  <a:avLst/>
                </a:prstGeom>
                <a:noFill/>
              </p:spPr>
              <p:txBody>
                <a:bodyPr wrap="none" rtlCol="0">
                  <a:spAutoFit/>
                </a:bodyPr>
                <a:lstStyle/>
                <a:p>
                  <a:pPr indent="-396875">
                    <a:lnSpc>
                      <a:spcPct val="90000"/>
                    </a:lnSpc>
                    <a:spcBef>
                      <a:spcPct val="20000"/>
                    </a:spcBef>
                    <a:buClr>
                      <a:srgbClr val="777777"/>
                    </a:buClr>
                  </a:pPr>
                  <a:r>
                    <a:rPr lang="en-US" sz="2400" dirty="0"/>
                    <a:t>Reports</a:t>
                  </a:r>
                </a:p>
              </p:txBody>
            </p:sp>
          </p:grpSp>
          <p:cxnSp>
            <p:nvCxnSpPr>
              <p:cNvPr id="23" name="Straight Arrow Connector 22"/>
              <p:cNvCxnSpPr/>
              <p:nvPr/>
            </p:nvCxnSpPr>
            <p:spPr>
              <a:xfrm flipV="1">
                <a:off x="6705601" y="3099659"/>
                <a:ext cx="0" cy="38986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grpSp>
          <p:nvGrpSpPr>
            <p:cNvPr id="12" name="Group 11"/>
            <p:cNvGrpSpPr/>
            <p:nvPr/>
          </p:nvGrpSpPr>
          <p:grpSpPr>
            <a:xfrm>
              <a:off x="7374333" y="5785484"/>
              <a:ext cx="3108601" cy="445793"/>
              <a:chOff x="497377" y="5709079"/>
              <a:chExt cx="4178268" cy="445792"/>
            </a:xfrm>
          </p:grpSpPr>
          <p:pic>
            <p:nvPicPr>
              <p:cNvPr id="18" name="Picture 2" descr="\\johnlserver\docs$\Artwork from DVD Website\Shapes\Arrows\Gold Gradient Collection\dashed arrow 0 gold  arrow curved 7.png"/>
              <p:cNvPicPr>
                <a:picLocks noChangeAspect="1" noChangeArrowheads="1"/>
              </p:cNvPicPr>
              <p:nvPr/>
            </p:nvPicPr>
            <p:blipFill>
              <a:blip r:embed="rId10" cstate="print"/>
              <a:srcRect/>
              <a:stretch>
                <a:fillRect/>
              </a:stretch>
            </p:blipFill>
            <p:spPr bwMode="auto">
              <a:xfrm flipV="1">
                <a:off x="2525641" y="5776011"/>
                <a:ext cx="617768" cy="228599"/>
              </a:xfrm>
              <a:prstGeom prst="rect">
                <a:avLst/>
              </a:prstGeom>
              <a:noFill/>
              <a:ln w="9525">
                <a:noFill/>
                <a:miter lim="800000"/>
                <a:headEnd/>
                <a:tailEnd/>
              </a:ln>
            </p:spPr>
          </p:pic>
          <p:pic>
            <p:nvPicPr>
              <p:cNvPr id="19" name="Picture 3" descr="\\johnlserver\docs$\Artwork from DVD Website\Shapes\Arrows\Gold Gradient Collection\arrow 0 gold  arrow curved 4.png"/>
              <p:cNvPicPr>
                <a:picLocks noChangeAspect="1" noChangeArrowheads="1"/>
              </p:cNvPicPr>
              <p:nvPr/>
            </p:nvPicPr>
            <p:blipFill>
              <a:blip r:embed="rId11" cstate="print"/>
              <a:srcRect/>
              <a:stretch>
                <a:fillRect/>
              </a:stretch>
            </p:blipFill>
            <p:spPr bwMode="auto">
              <a:xfrm rot="16200000">
                <a:off x="631677" y="5574779"/>
                <a:ext cx="311348" cy="579947"/>
              </a:xfrm>
              <a:prstGeom prst="rect">
                <a:avLst/>
              </a:prstGeom>
              <a:noFill/>
              <a:ln w="9525">
                <a:noFill/>
                <a:miter lim="800000"/>
                <a:headEnd/>
                <a:tailEnd/>
              </a:ln>
            </p:spPr>
          </p:pic>
          <p:sp>
            <p:nvSpPr>
              <p:cNvPr id="20" name="TextBox 19"/>
              <p:cNvSpPr txBox="1"/>
              <p:nvPr/>
            </p:nvSpPr>
            <p:spPr>
              <a:xfrm>
                <a:off x="934537" y="5712055"/>
                <a:ext cx="1591104" cy="415498"/>
              </a:xfrm>
              <a:prstGeom prst="rect">
                <a:avLst/>
              </a:prstGeom>
              <a:noFill/>
            </p:spPr>
            <p:txBody>
              <a:bodyPr wrap="square" rtlCol="0">
                <a:spAutoFit/>
              </a:bodyPr>
              <a:lstStyle/>
              <a:p>
                <a:r>
                  <a:rPr lang="en-US" sz="1050" dirty="0"/>
                  <a:t>Synchronous </a:t>
                </a:r>
              </a:p>
              <a:p>
                <a:r>
                  <a:rPr lang="en-US" sz="1050" dirty="0"/>
                  <a:t>Data Movement</a:t>
                </a:r>
              </a:p>
            </p:txBody>
          </p:sp>
          <p:sp>
            <p:nvSpPr>
              <p:cNvPr id="21" name="TextBox 20"/>
              <p:cNvSpPr txBox="1"/>
              <p:nvPr/>
            </p:nvSpPr>
            <p:spPr>
              <a:xfrm>
                <a:off x="3037744" y="5739374"/>
                <a:ext cx="1637901" cy="415497"/>
              </a:xfrm>
              <a:prstGeom prst="rect">
                <a:avLst/>
              </a:prstGeom>
              <a:noFill/>
            </p:spPr>
            <p:txBody>
              <a:bodyPr wrap="square" rtlCol="0">
                <a:spAutoFit/>
              </a:bodyPr>
              <a:lstStyle/>
              <a:p>
                <a:r>
                  <a:rPr lang="en-US" sz="1050" dirty="0"/>
                  <a:t>Asynchcronous Data Movement</a:t>
                </a:r>
              </a:p>
            </p:txBody>
          </p:sp>
        </p:grpSp>
        <p:grpSp>
          <p:nvGrpSpPr>
            <p:cNvPr id="13" name="Group 12"/>
            <p:cNvGrpSpPr/>
            <p:nvPr/>
          </p:nvGrpSpPr>
          <p:grpSpPr>
            <a:xfrm>
              <a:off x="8312647" y="4830412"/>
              <a:ext cx="2033619" cy="635012"/>
              <a:chOff x="5792046" y="5573748"/>
              <a:chExt cx="2033619" cy="635012"/>
            </a:xfrm>
          </p:grpSpPr>
          <p:sp>
            <p:nvSpPr>
              <p:cNvPr id="14" name="Flowchart: Punched Tape 13"/>
              <p:cNvSpPr/>
              <p:nvPr/>
            </p:nvSpPr>
            <p:spPr bwMode="auto">
              <a:xfrm>
                <a:off x="5792046" y="5573748"/>
                <a:ext cx="304800" cy="268851"/>
              </a:xfrm>
              <a:prstGeom prst="flowChartPunchedTap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lIns="91436" tIns="45718" rIns="91436" bIns="45718"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4099">
                  <a:defRPr/>
                </a:pPr>
                <a:r>
                  <a:rPr lang="en-US" sz="1000" dirty="0">
                    <a:solidFill>
                      <a:schemeClr val="bg1"/>
                    </a:solidFill>
                    <a:effectLst>
                      <a:outerShdw blurRad="38100" dist="38100" dir="2700000" algn="tl">
                        <a:srgbClr val="000000">
                          <a:alpha val="43137"/>
                        </a:srgbClr>
                      </a:outerShdw>
                    </a:effectLst>
                  </a:rPr>
                  <a:t>A</a:t>
                </a:r>
              </a:p>
            </p:txBody>
          </p:sp>
          <p:sp>
            <p:nvSpPr>
              <p:cNvPr id="15" name="Flowchart: Punched Tape 14"/>
              <p:cNvSpPr/>
              <p:nvPr/>
            </p:nvSpPr>
            <p:spPr bwMode="auto">
              <a:xfrm>
                <a:off x="5792046" y="5935836"/>
                <a:ext cx="304800" cy="268851"/>
              </a:xfrm>
              <a:prstGeom prst="flowChartPunchedTape">
                <a:avLst/>
              </a:prstGeom>
              <a:solidFill>
                <a:schemeClr val="bg1">
                  <a:lumMod val="50000"/>
                </a:schemeClr>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lIns="91436" tIns="45718" rIns="91436" bIns="45718"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4099">
                  <a:defRPr/>
                </a:pPr>
                <a:r>
                  <a:rPr lang="en-US" sz="1000" dirty="0">
                    <a:solidFill>
                      <a:schemeClr val="bg1"/>
                    </a:solidFill>
                    <a:effectLst>
                      <a:outerShdw blurRad="38100" dist="38100" dir="2700000" algn="tl">
                        <a:srgbClr val="000000">
                          <a:alpha val="43137"/>
                        </a:srgbClr>
                      </a:outerShdw>
                    </a:effectLst>
                  </a:rPr>
                  <a:t>A</a:t>
                </a:r>
              </a:p>
            </p:txBody>
          </p:sp>
          <p:sp>
            <p:nvSpPr>
              <p:cNvPr id="16" name="TextBox 15"/>
              <p:cNvSpPr txBox="1"/>
              <p:nvPr/>
            </p:nvSpPr>
            <p:spPr>
              <a:xfrm>
                <a:off x="6412425" y="5581618"/>
                <a:ext cx="1226874" cy="276999"/>
              </a:xfrm>
              <a:prstGeom prst="rect">
                <a:avLst/>
              </a:prstGeom>
              <a:noFill/>
            </p:spPr>
            <p:txBody>
              <a:bodyPr wrap="none" rtlCol="0">
                <a:spAutoFit/>
              </a:bodyPr>
              <a:lstStyle/>
              <a:p>
                <a:pPr>
                  <a:buSzPct val="110000"/>
                </a:pPr>
                <a:r>
                  <a:rPr lang="en-US" sz="1200" dirty="0"/>
                  <a:t>Primary Replica</a:t>
                </a:r>
              </a:p>
            </p:txBody>
          </p:sp>
          <p:sp>
            <p:nvSpPr>
              <p:cNvPr id="17" name="TextBox 16"/>
              <p:cNvSpPr txBox="1"/>
              <p:nvPr/>
            </p:nvSpPr>
            <p:spPr>
              <a:xfrm>
                <a:off x="6408033" y="5931761"/>
                <a:ext cx="1417632" cy="276999"/>
              </a:xfrm>
              <a:prstGeom prst="rect">
                <a:avLst/>
              </a:prstGeom>
              <a:noFill/>
            </p:spPr>
            <p:txBody>
              <a:bodyPr wrap="none" rtlCol="0">
                <a:spAutoFit/>
              </a:bodyPr>
              <a:lstStyle/>
              <a:p>
                <a:pPr>
                  <a:buSzPct val="110000"/>
                </a:pPr>
                <a:r>
                  <a:rPr lang="en-US" sz="1200" dirty="0"/>
                  <a:t>Secondary Replica</a:t>
                </a:r>
              </a:p>
            </p:txBody>
          </p:sp>
        </p:grpSp>
      </p:grpSp>
    </p:spTree>
    <p:extLst>
      <p:ext uri="{BB962C8B-B14F-4D97-AF65-F5344CB8AC3E}">
        <p14:creationId xmlns:p14="http://schemas.microsoft.com/office/powerpoint/2010/main" val="34547747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6542" y="172997"/>
            <a:ext cx="1965737" cy="1285101"/>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14913" y="5848310"/>
            <a:ext cx="2162175" cy="1298420"/>
          </a:xfrm>
          <a:prstGeom prst="rect">
            <a:avLst/>
          </a:prstGeom>
        </p:spPr>
      </p:pic>
      <p:sp>
        <p:nvSpPr>
          <p:cNvPr id="10" name="Title 1"/>
          <p:cNvSpPr txBox="1">
            <a:spLocks/>
          </p:cNvSpPr>
          <p:nvPr/>
        </p:nvSpPr>
        <p:spPr>
          <a:xfrm>
            <a:off x="2605088" y="144280"/>
            <a:ext cx="6981824" cy="1308692"/>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Segoe UI" panose="020B0502040204020203" pitchFamily="34" charset="0"/>
                <a:ea typeface="+mj-ea"/>
                <a:cs typeface="Segoe UI" panose="020B0502040204020203" pitchFamily="34" charset="0"/>
              </a:defRPr>
            </a:lvl1pPr>
          </a:lstStyle>
          <a:p>
            <a:r>
              <a:rPr lang="es-VE" sz="4400" b="1" dirty="0">
                <a:solidFill>
                  <a:schemeClr val="bg1"/>
                </a:solidFill>
              </a:rPr>
              <a:t>Conceptos de </a:t>
            </a:r>
            <a:r>
              <a:rPr lang="es-VE" sz="4400" b="1" dirty="0" err="1">
                <a:solidFill>
                  <a:schemeClr val="bg1"/>
                </a:solidFill>
              </a:rPr>
              <a:t>AlwaysOn</a:t>
            </a:r>
            <a:r>
              <a:rPr lang="es-VE" sz="4400" b="1" dirty="0">
                <a:solidFill>
                  <a:schemeClr val="bg1"/>
                </a:solidFill>
              </a:rPr>
              <a:t> Availability </a:t>
            </a:r>
            <a:r>
              <a:rPr lang="es-VE" sz="4400" b="1" dirty="0" err="1">
                <a:solidFill>
                  <a:schemeClr val="bg1"/>
                </a:solidFill>
              </a:rPr>
              <a:t>Groups</a:t>
            </a:r>
            <a:endParaRPr lang="es-VE" sz="4400" b="1" dirty="0">
              <a:solidFill>
                <a:schemeClr val="bg1"/>
              </a:solidFill>
            </a:endParaRPr>
          </a:p>
        </p:txBody>
      </p:sp>
      <p:sp>
        <p:nvSpPr>
          <p:cNvPr id="11" name="Content Placeholder 2"/>
          <p:cNvSpPr txBox="1">
            <a:spLocks/>
          </p:cNvSpPr>
          <p:nvPr/>
        </p:nvSpPr>
        <p:spPr>
          <a:xfrm>
            <a:off x="0" y="1962364"/>
            <a:ext cx="12090400" cy="3271381"/>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Segoe UI" panose="020B0502040204020203" pitchFamily="34" charset="0"/>
                <a:ea typeface="+mn-ea"/>
                <a:cs typeface="Segoe UI" panose="020B0502040204020203" pitchFamily="34" charset="0"/>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Segoe UI" panose="020B0502040204020203" pitchFamily="34" charset="0"/>
                <a:ea typeface="+mn-ea"/>
                <a:cs typeface="Segoe UI" panose="020B0502040204020203" pitchFamily="34" charset="0"/>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Segoe UI" panose="020B0502040204020203" pitchFamily="34" charset="0"/>
                <a:ea typeface="+mn-ea"/>
                <a:cs typeface="Segoe UI" panose="020B0502040204020203" pitchFamily="34" charset="0"/>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Segoe UI" panose="020B0502040204020203" pitchFamily="34" charset="0"/>
                <a:ea typeface="+mn-ea"/>
                <a:cs typeface="Segoe UI" panose="020B0502040204020203" pitchFamily="34" charset="0"/>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Segoe UI" panose="020B0502040204020203" pitchFamily="34" charset="0"/>
                <a:ea typeface="+mn-ea"/>
                <a:cs typeface="Segoe UI" panose="020B0502040204020203" pitchFamily="34" charset="0"/>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2900" indent="-342900" algn="l">
              <a:buFont typeface="Arial" panose="020B0604020202020204" pitchFamily="34" charset="0"/>
              <a:buChar char="•"/>
            </a:pPr>
            <a:r>
              <a:rPr lang="es-VE" sz="3200" b="1" dirty="0"/>
              <a:t>Conceptos de </a:t>
            </a:r>
            <a:r>
              <a:rPr lang="es-VE" sz="3200" b="1" dirty="0" err="1"/>
              <a:t>AlwaysOn</a:t>
            </a:r>
            <a:r>
              <a:rPr lang="es-VE" sz="3200" b="1" dirty="0"/>
              <a:t> Availability </a:t>
            </a:r>
            <a:r>
              <a:rPr lang="es-VE" sz="3200" b="1" dirty="0" err="1"/>
              <a:t>Groups</a:t>
            </a:r>
            <a:endParaRPr lang="es-VE" sz="3200" b="1" dirty="0"/>
          </a:p>
          <a:p>
            <a:pPr marL="800100" lvl="1" indent="-342900" algn="l">
              <a:buFont typeface="Wingdings" panose="05000000000000000000" pitchFamily="2" charset="2"/>
              <a:buChar char="ü"/>
            </a:pPr>
            <a:r>
              <a:rPr lang="en-US" sz="3200" dirty="0" err="1"/>
              <a:t>AlwaysOn</a:t>
            </a:r>
            <a:r>
              <a:rPr lang="en-US" sz="3200" dirty="0"/>
              <a:t> Availability Groups </a:t>
            </a:r>
          </a:p>
          <a:p>
            <a:pPr marL="800100" lvl="1" indent="-342900" algn="l">
              <a:buFont typeface="Wingdings" panose="05000000000000000000" pitchFamily="2" charset="2"/>
              <a:buChar char="ü"/>
            </a:pPr>
            <a:r>
              <a:rPr lang="en-US" sz="3200" dirty="0"/>
              <a:t>Availability Replicas y Roles</a:t>
            </a:r>
          </a:p>
          <a:p>
            <a:pPr marL="800100" lvl="1" indent="-342900" algn="l">
              <a:buFont typeface="Wingdings" panose="05000000000000000000" pitchFamily="2" charset="2"/>
              <a:buChar char="ü"/>
            </a:pPr>
            <a:r>
              <a:rPr lang="en-US" sz="3200" dirty="0" err="1"/>
              <a:t>Modos</a:t>
            </a:r>
            <a:r>
              <a:rPr lang="en-US" sz="3200" dirty="0"/>
              <a:t> de </a:t>
            </a:r>
            <a:r>
              <a:rPr lang="en-US" sz="3200" dirty="0" err="1"/>
              <a:t>Sincronizacion</a:t>
            </a:r>
            <a:r>
              <a:rPr lang="en-US" sz="3200" dirty="0"/>
              <a:t> de Data y Failover</a:t>
            </a:r>
          </a:p>
          <a:p>
            <a:pPr algn="l"/>
            <a:endParaRPr lang="es-VE" dirty="0" smtClean="0"/>
          </a:p>
          <a:p>
            <a:pPr marL="457200" indent="-457200" algn="l">
              <a:buFont typeface="Arial" panose="020B0604020202020204" pitchFamily="34" charset="0"/>
              <a:buChar char="•"/>
            </a:pPr>
            <a:endParaRPr lang="es-VE" sz="3200" i="1" dirty="0" smtClean="0"/>
          </a:p>
          <a:p>
            <a:pPr marL="457200" indent="-457200" algn="l">
              <a:buFont typeface="Arial" panose="020B0604020202020204" pitchFamily="34" charset="0"/>
              <a:buChar char="•"/>
            </a:pPr>
            <a:endParaRPr lang="es-VE" sz="3200" dirty="0" smtClean="0"/>
          </a:p>
          <a:p>
            <a:pPr lvl="1" algn="l"/>
            <a:endParaRPr lang="es-VE" sz="2800" dirty="0" smtClean="0"/>
          </a:p>
        </p:txBody>
      </p:sp>
    </p:spTree>
    <p:extLst>
      <p:ext uri="{BB962C8B-B14F-4D97-AF65-F5344CB8AC3E}">
        <p14:creationId xmlns:p14="http://schemas.microsoft.com/office/powerpoint/2010/main" val="241009142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6542" y="172997"/>
            <a:ext cx="1965737" cy="1285101"/>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14913" y="5848310"/>
            <a:ext cx="2162175" cy="1298420"/>
          </a:xfrm>
          <a:prstGeom prst="rect">
            <a:avLst/>
          </a:prstGeom>
        </p:spPr>
      </p:pic>
      <p:sp>
        <p:nvSpPr>
          <p:cNvPr id="10" name="Title 1"/>
          <p:cNvSpPr txBox="1">
            <a:spLocks/>
          </p:cNvSpPr>
          <p:nvPr/>
        </p:nvSpPr>
        <p:spPr>
          <a:xfrm>
            <a:off x="2605088" y="114300"/>
            <a:ext cx="6981824" cy="1308692"/>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Segoe UI" panose="020B0502040204020203" pitchFamily="34" charset="0"/>
                <a:ea typeface="+mj-ea"/>
                <a:cs typeface="Segoe UI" panose="020B0502040204020203" pitchFamily="34" charset="0"/>
              </a:defRPr>
            </a:lvl1pPr>
          </a:lstStyle>
          <a:p>
            <a:endParaRPr lang="en-US" dirty="0">
              <a:solidFill>
                <a:schemeClr val="bg1"/>
              </a:solidFill>
            </a:endParaRPr>
          </a:p>
        </p:txBody>
      </p:sp>
      <p:sp>
        <p:nvSpPr>
          <p:cNvPr id="7" name="Content Placeholder 2"/>
          <p:cNvSpPr txBox="1">
            <a:spLocks/>
          </p:cNvSpPr>
          <p:nvPr/>
        </p:nvSpPr>
        <p:spPr>
          <a:xfrm>
            <a:off x="442912" y="1843790"/>
            <a:ext cx="6317651" cy="4004520"/>
          </a:xfrm>
          <a:prstGeom prst="rect">
            <a:avLst/>
          </a:prstGeom>
        </p:spPr>
        <p:txBody>
          <a:bodyPr vert="horz" lIns="91440" tIns="45720" rIns="91440" bIns="45720" rtlCol="0">
            <a:normAutofit fontScale="92500" lnSpcReduction="2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Segoe UI" panose="020B0502040204020203" pitchFamily="34" charset="0"/>
                <a:ea typeface="+mn-ea"/>
                <a:cs typeface="Segoe UI" panose="020B0502040204020203" pitchFamily="34" charset="0"/>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Segoe UI" panose="020B0502040204020203" pitchFamily="34" charset="0"/>
                <a:ea typeface="+mn-ea"/>
                <a:cs typeface="Segoe UI" panose="020B0502040204020203" pitchFamily="34" charset="0"/>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Segoe UI" panose="020B0502040204020203" pitchFamily="34" charset="0"/>
                <a:ea typeface="+mn-ea"/>
                <a:cs typeface="Segoe UI" panose="020B0502040204020203" pitchFamily="34" charset="0"/>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Segoe UI" panose="020B0502040204020203" pitchFamily="34" charset="0"/>
                <a:ea typeface="+mn-ea"/>
                <a:cs typeface="Segoe UI" panose="020B0502040204020203" pitchFamily="34" charset="0"/>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Segoe UI" panose="020B0502040204020203" pitchFamily="34" charset="0"/>
                <a:ea typeface="+mn-ea"/>
                <a:cs typeface="Segoe UI" panose="020B0502040204020203" pitchFamily="34" charset="0"/>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50000"/>
              </a:lnSpc>
            </a:pPr>
            <a:r>
              <a:rPr lang="en-US" b="1" u="sng" dirty="0" err="1"/>
              <a:t>AlwaysOn</a:t>
            </a:r>
            <a:r>
              <a:rPr lang="en-US" b="1" u="sng" dirty="0"/>
              <a:t> Availability </a:t>
            </a:r>
            <a:r>
              <a:rPr lang="en-US" b="1" u="sng" dirty="0" smtClean="0"/>
              <a:t>Groups</a:t>
            </a:r>
          </a:p>
          <a:p>
            <a:pPr marL="342900" indent="-342900" algn="l">
              <a:lnSpc>
                <a:spcPct val="150000"/>
              </a:lnSpc>
              <a:buFont typeface="Arial" panose="020B0604020202020204" pitchFamily="34" charset="0"/>
              <a:buChar char="•"/>
            </a:pPr>
            <a:r>
              <a:rPr lang="en-US" dirty="0" err="1" smtClean="0"/>
              <a:t>Unidad</a:t>
            </a:r>
            <a:r>
              <a:rPr lang="en-US" dirty="0" smtClean="0"/>
              <a:t> de Alta </a:t>
            </a:r>
            <a:r>
              <a:rPr lang="en-US" dirty="0" err="1" smtClean="0"/>
              <a:t>disponibilidad</a:t>
            </a:r>
            <a:r>
              <a:rPr lang="en-US" dirty="0" smtClean="0"/>
              <a:t>.</a:t>
            </a:r>
          </a:p>
          <a:p>
            <a:pPr marL="342900" indent="-342900" algn="l">
              <a:buFont typeface="Arial" panose="020B0604020202020204" pitchFamily="34" charset="0"/>
              <a:buChar char="•"/>
            </a:pPr>
            <a:r>
              <a:rPr lang="en-US" dirty="0" smtClean="0"/>
              <a:t>Un </a:t>
            </a:r>
            <a:r>
              <a:rPr lang="en-US" dirty="0" err="1" smtClean="0"/>
              <a:t>grupo</a:t>
            </a:r>
            <a:r>
              <a:rPr lang="en-US" dirty="0" smtClean="0"/>
              <a:t> de base de </a:t>
            </a:r>
            <a:r>
              <a:rPr lang="en-US" dirty="0" err="1" smtClean="0"/>
              <a:t>datos</a:t>
            </a:r>
            <a:r>
              <a:rPr lang="en-US" dirty="0" smtClean="0"/>
              <a:t> </a:t>
            </a:r>
            <a:r>
              <a:rPr lang="en-US" dirty="0" err="1" smtClean="0"/>
              <a:t>que</a:t>
            </a:r>
            <a:r>
              <a:rPr lang="en-US" dirty="0" smtClean="0"/>
              <a:t> </a:t>
            </a:r>
            <a:r>
              <a:rPr lang="en-US" dirty="0" err="1" smtClean="0"/>
              <a:t>hacen</a:t>
            </a:r>
            <a:r>
              <a:rPr lang="en-US" dirty="0" smtClean="0"/>
              <a:t> failover </a:t>
            </a:r>
            <a:r>
              <a:rPr lang="en-US" dirty="0" err="1" smtClean="0"/>
              <a:t>como</a:t>
            </a:r>
            <a:r>
              <a:rPr lang="en-US" dirty="0" smtClean="0"/>
              <a:t> </a:t>
            </a:r>
            <a:r>
              <a:rPr lang="en-US" dirty="0" err="1" smtClean="0"/>
              <a:t>una</a:t>
            </a:r>
            <a:r>
              <a:rPr lang="en-US" dirty="0" smtClean="0"/>
              <a:t> </a:t>
            </a:r>
            <a:r>
              <a:rPr lang="en-US" dirty="0" err="1" smtClean="0"/>
              <a:t>unidad</a:t>
            </a:r>
            <a:r>
              <a:rPr lang="en-US" dirty="0" smtClean="0"/>
              <a:t>.</a:t>
            </a:r>
          </a:p>
          <a:p>
            <a:pPr marL="342900" indent="-342900" algn="l">
              <a:buFont typeface="Arial" panose="020B0604020202020204" pitchFamily="34" charset="0"/>
              <a:buChar char="•"/>
            </a:pPr>
            <a:r>
              <a:rPr lang="en-US" dirty="0" smtClean="0"/>
              <a:t>Define la </a:t>
            </a:r>
            <a:r>
              <a:rPr lang="en-US" dirty="0" err="1" smtClean="0"/>
              <a:t>localidad</a:t>
            </a:r>
            <a:r>
              <a:rPr lang="en-US" dirty="0" smtClean="0"/>
              <a:t> de </a:t>
            </a:r>
            <a:r>
              <a:rPr lang="en-US" dirty="0" err="1" smtClean="0"/>
              <a:t>las</a:t>
            </a:r>
            <a:r>
              <a:rPr lang="en-US" dirty="0" smtClean="0"/>
              <a:t> replicas.</a:t>
            </a:r>
          </a:p>
          <a:p>
            <a:pPr marL="342900" indent="-342900" algn="l">
              <a:buFont typeface="Arial" panose="020B0604020202020204" pitchFamily="34" charset="0"/>
              <a:buChar char="•"/>
            </a:pPr>
            <a:r>
              <a:rPr lang="en-US" dirty="0" smtClean="0"/>
              <a:t>Define la </a:t>
            </a:r>
            <a:r>
              <a:rPr lang="en-US" dirty="0" err="1" smtClean="0"/>
              <a:t>configuracion</a:t>
            </a:r>
            <a:r>
              <a:rPr lang="en-US" dirty="0" smtClean="0"/>
              <a:t> para </a:t>
            </a:r>
            <a:r>
              <a:rPr lang="en-US" dirty="0" err="1" smtClean="0"/>
              <a:t>cada</a:t>
            </a:r>
            <a:r>
              <a:rPr lang="en-US" dirty="0" smtClean="0"/>
              <a:t> replica.</a:t>
            </a:r>
          </a:p>
          <a:p>
            <a:pPr marL="342900" indent="-342900" algn="l">
              <a:buFont typeface="Arial" panose="020B0604020202020204" pitchFamily="34" charset="0"/>
              <a:buChar char="•"/>
            </a:pPr>
            <a:r>
              <a:rPr lang="en-US" dirty="0" smtClean="0"/>
              <a:t>Para </a:t>
            </a:r>
            <a:r>
              <a:rPr lang="en-US" dirty="0" err="1" smtClean="0"/>
              <a:t>empezar</a:t>
            </a:r>
            <a:r>
              <a:rPr lang="en-US" dirty="0" smtClean="0"/>
              <a:t> a </a:t>
            </a:r>
            <a:r>
              <a:rPr lang="en-US" dirty="0" err="1" smtClean="0"/>
              <a:t>usar</a:t>
            </a:r>
            <a:r>
              <a:rPr lang="en-US" dirty="0" smtClean="0"/>
              <a:t> los availability groups, </a:t>
            </a:r>
            <a:r>
              <a:rPr lang="en-US" dirty="0" err="1" smtClean="0"/>
              <a:t>debe</a:t>
            </a:r>
            <a:r>
              <a:rPr lang="en-US" dirty="0" smtClean="0"/>
              <a:t> </a:t>
            </a:r>
            <a:r>
              <a:rPr lang="en-US" dirty="0" err="1" smtClean="0"/>
              <a:t>ser</a:t>
            </a:r>
            <a:r>
              <a:rPr lang="en-US" dirty="0" smtClean="0"/>
              <a:t> </a:t>
            </a:r>
            <a:r>
              <a:rPr lang="en-US" dirty="0" err="1" smtClean="0"/>
              <a:t>habilitado</a:t>
            </a:r>
            <a:r>
              <a:rPr lang="en-US" dirty="0" smtClean="0"/>
              <a:t> en el SQL Configuration Manager o via Windows PowerShell.</a:t>
            </a:r>
          </a:p>
          <a:p>
            <a:pPr marL="342900" indent="-342900" algn="l">
              <a:buFont typeface="Arial" panose="020B0604020202020204" pitchFamily="34" charset="0"/>
              <a:buChar char="•"/>
            </a:pPr>
            <a:r>
              <a:rPr lang="en-US" dirty="0" err="1" smtClean="0"/>
              <a:t>Cada</a:t>
            </a:r>
            <a:r>
              <a:rPr lang="en-US" dirty="0" smtClean="0"/>
              <a:t> availability groups </a:t>
            </a:r>
            <a:r>
              <a:rPr lang="en-US" dirty="0" err="1" smtClean="0"/>
              <a:t>crea</a:t>
            </a:r>
            <a:r>
              <a:rPr lang="en-US" dirty="0" smtClean="0"/>
              <a:t> </a:t>
            </a:r>
            <a:r>
              <a:rPr lang="en-US" dirty="0" err="1" smtClean="0"/>
              <a:t>una</a:t>
            </a:r>
            <a:r>
              <a:rPr lang="en-US" dirty="0" smtClean="0"/>
              <a:t> </a:t>
            </a:r>
            <a:r>
              <a:rPr lang="en-US" dirty="0" err="1" smtClean="0"/>
              <a:t>aplicacion</a:t>
            </a:r>
            <a:r>
              <a:rPr lang="en-US" dirty="0" smtClean="0"/>
              <a:t> (</a:t>
            </a:r>
            <a:r>
              <a:rPr lang="en-US" dirty="0" err="1" smtClean="0"/>
              <a:t>grupo</a:t>
            </a:r>
            <a:r>
              <a:rPr lang="en-US" dirty="0" smtClean="0"/>
              <a:t>) en el Windows Server cluster.</a:t>
            </a:r>
            <a:endParaRPr lang="en-US" dirty="0"/>
          </a:p>
        </p:txBody>
      </p:sp>
      <p:grpSp>
        <p:nvGrpSpPr>
          <p:cNvPr id="8" name="Group 7"/>
          <p:cNvGrpSpPr/>
          <p:nvPr/>
        </p:nvGrpSpPr>
        <p:grpSpPr>
          <a:xfrm>
            <a:off x="6902629" y="1691640"/>
            <a:ext cx="4819678" cy="4156670"/>
            <a:chOff x="6396164" y="1105669"/>
            <a:chExt cx="4017428" cy="5094593"/>
          </a:xfrm>
        </p:grpSpPr>
        <p:pic>
          <p:nvPicPr>
            <p:cNvPr id="9" name="Picture 2" descr="D:\Workshop Denali AlwaysOn\pictures\mod6.slide8.SSMS.png"/>
            <p:cNvPicPr>
              <a:picLocks noChangeAspect="1" noChangeArrowheads="1"/>
            </p:cNvPicPr>
            <p:nvPr/>
          </p:nvPicPr>
          <p:blipFill rotWithShape="1">
            <a:blip r:embed="rId5">
              <a:extLst>
                <a:ext uri="{28A0092B-C50C-407E-A947-70E740481C1C}">
                  <a14:useLocalDpi xmlns:a14="http://schemas.microsoft.com/office/drawing/2010/main" val="0"/>
                </a:ext>
              </a:extLst>
            </a:blip>
            <a:srcRect r="24022"/>
            <a:stretch/>
          </p:blipFill>
          <p:spPr bwMode="auto">
            <a:xfrm>
              <a:off x="8761413" y="1114850"/>
              <a:ext cx="1652179" cy="2642616"/>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12" name="Picture 3" descr="D:\Workshop Denali AlwaysOn\pictures\mod6.slide8.FCM_SSMS.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99213" y="3870998"/>
              <a:ext cx="4004531" cy="2329264"/>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13"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396164" y="1105669"/>
              <a:ext cx="2278778" cy="2642616"/>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14" name="Title 1"/>
          <p:cNvSpPr txBox="1">
            <a:spLocks/>
          </p:cNvSpPr>
          <p:nvPr/>
        </p:nvSpPr>
        <p:spPr>
          <a:xfrm>
            <a:off x="2605088" y="143017"/>
            <a:ext cx="6981824" cy="1308692"/>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Segoe UI" panose="020B0502040204020203" pitchFamily="34" charset="0"/>
                <a:ea typeface="+mj-ea"/>
                <a:cs typeface="Segoe UI" panose="020B0502040204020203" pitchFamily="34" charset="0"/>
              </a:defRPr>
            </a:lvl1pPr>
          </a:lstStyle>
          <a:p>
            <a:r>
              <a:rPr lang="es-VE" sz="4400" b="1" dirty="0">
                <a:solidFill>
                  <a:schemeClr val="bg1"/>
                </a:solidFill>
              </a:rPr>
              <a:t>Conceptos de </a:t>
            </a:r>
            <a:r>
              <a:rPr lang="es-VE" sz="4400" b="1" dirty="0" err="1">
                <a:solidFill>
                  <a:schemeClr val="bg1"/>
                </a:solidFill>
              </a:rPr>
              <a:t>AlwaysOn</a:t>
            </a:r>
            <a:r>
              <a:rPr lang="es-VE" sz="4400" b="1" dirty="0">
                <a:solidFill>
                  <a:schemeClr val="bg1"/>
                </a:solidFill>
              </a:rPr>
              <a:t> Availability </a:t>
            </a:r>
            <a:r>
              <a:rPr lang="es-VE" sz="4400" b="1" dirty="0" err="1">
                <a:solidFill>
                  <a:schemeClr val="bg1"/>
                </a:solidFill>
              </a:rPr>
              <a:t>Groups</a:t>
            </a:r>
            <a:endParaRPr lang="es-VE" sz="4400" b="1" dirty="0">
              <a:solidFill>
                <a:schemeClr val="bg1"/>
              </a:solidFill>
            </a:endParaRPr>
          </a:p>
        </p:txBody>
      </p:sp>
    </p:spTree>
    <p:extLst>
      <p:ext uri="{BB962C8B-B14F-4D97-AF65-F5344CB8AC3E}">
        <p14:creationId xmlns:p14="http://schemas.microsoft.com/office/powerpoint/2010/main" val="203436828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6542" y="172997"/>
            <a:ext cx="1965737" cy="1285101"/>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14913" y="5848310"/>
            <a:ext cx="2162175" cy="1298420"/>
          </a:xfrm>
          <a:prstGeom prst="rect">
            <a:avLst/>
          </a:prstGeom>
        </p:spPr>
      </p:pic>
      <p:sp>
        <p:nvSpPr>
          <p:cNvPr id="10" name="Title 1"/>
          <p:cNvSpPr txBox="1">
            <a:spLocks/>
          </p:cNvSpPr>
          <p:nvPr/>
        </p:nvSpPr>
        <p:spPr>
          <a:xfrm>
            <a:off x="2605088" y="144280"/>
            <a:ext cx="6981824" cy="1308692"/>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Segoe UI" panose="020B0502040204020203" pitchFamily="34" charset="0"/>
                <a:ea typeface="+mj-ea"/>
                <a:cs typeface="Segoe UI" panose="020B0502040204020203" pitchFamily="34" charset="0"/>
              </a:defRPr>
            </a:lvl1pPr>
          </a:lstStyle>
          <a:p>
            <a:r>
              <a:rPr lang="es-VE" sz="4400" b="1" dirty="0">
                <a:solidFill>
                  <a:schemeClr val="bg1"/>
                </a:solidFill>
              </a:rPr>
              <a:t>Conceptos de </a:t>
            </a:r>
            <a:r>
              <a:rPr lang="es-VE" sz="4400" b="1" dirty="0" err="1">
                <a:solidFill>
                  <a:schemeClr val="bg1"/>
                </a:solidFill>
              </a:rPr>
              <a:t>AlwaysOn</a:t>
            </a:r>
            <a:r>
              <a:rPr lang="es-VE" sz="4400" b="1" dirty="0">
                <a:solidFill>
                  <a:schemeClr val="bg1"/>
                </a:solidFill>
              </a:rPr>
              <a:t> Availability </a:t>
            </a:r>
            <a:r>
              <a:rPr lang="es-VE" sz="4400" b="1" dirty="0" err="1">
                <a:solidFill>
                  <a:schemeClr val="bg1"/>
                </a:solidFill>
              </a:rPr>
              <a:t>Groups</a:t>
            </a:r>
            <a:endParaRPr lang="es-VE" sz="4400" b="1" dirty="0">
              <a:solidFill>
                <a:schemeClr val="bg1"/>
              </a:solidFill>
            </a:endParaRPr>
          </a:p>
        </p:txBody>
      </p:sp>
      <p:sp>
        <p:nvSpPr>
          <p:cNvPr id="7" name="Content Placeholder 2"/>
          <p:cNvSpPr txBox="1">
            <a:spLocks/>
          </p:cNvSpPr>
          <p:nvPr/>
        </p:nvSpPr>
        <p:spPr>
          <a:xfrm>
            <a:off x="226543" y="1878270"/>
            <a:ext cx="10716277" cy="3188406"/>
          </a:xfrm>
          <a:prstGeom prst="rect">
            <a:avLst/>
          </a:prstGeom>
        </p:spPr>
        <p:txBody>
          <a:bodyPr vert="horz" lIns="91440" tIns="45720" rIns="91440" bIns="45720" rtlCol="0">
            <a:normAutofit fontScale="85000" lnSpcReduction="2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Segoe UI" panose="020B0502040204020203" pitchFamily="34" charset="0"/>
                <a:ea typeface="+mn-ea"/>
                <a:cs typeface="Segoe UI" panose="020B0502040204020203" pitchFamily="34" charset="0"/>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Segoe UI" panose="020B0502040204020203" pitchFamily="34" charset="0"/>
                <a:ea typeface="+mn-ea"/>
                <a:cs typeface="Segoe UI" panose="020B0502040204020203" pitchFamily="34" charset="0"/>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Segoe UI" panose="020B0502040204020203" pitchFamily="34" charset="0"/>
                <a:ea typeface="+mn-ea"/>
                <a:cs typeface="Segoe UI" panose="020B0502040204020203" pitchFamily="34" charset="0"/>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Segoe UI" panose="020B0502040204020203" pitchFamily="34" charset="0"/>
                <a:ea typeface="+mn-ea"/>
                <a:cs typeface="Segoe UI" panose="020B0502040204020203" pitchFamily="34" charset="0"/>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Segoe UI" panose="020B0502040204020203" pitchFamily="34" charset="0"/>
                <a:ea typeface="+mn-ea"/>
                <a:cs typeface="Segoe UI" panose="020B0502040204020203" pitchFamily="34" charset="0"/>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0" lvl="1" algn="l"/>
            <a:r>
              <a:rPr lang="en-US" sz="3400" b="1" u="sng" dirty="0" smtClean="0"/>
              <a:t>Availability Replicas y Roles</a:t>
            </a:r>
          </a:p>
          <a:p>
            <a:pPr marL="342900" indent="-342900" algn="l">
              <a:buFont typeface="Arial" panose="020B0604020202020204" pitchFamily="34" charset="0"/>
              <a:buChar char="•"/>
            </a:pPr>
            <a:r>
              <a:rPr lang="en-US" dirty="0" err="1" smtClean="0"/>
              <a:t>Cada</a:t>
            </a:r>
            <a:r>
              <a:rPr lang="en-US" dirty="0" smtClean="0"/>
              <a:t> </a:t>
            </a:r>
            <a:r>
              <a:rPr lang="en-US" dirty="0" err="1" smtClean="0"/>
              <a:t>copia</a:t>
            </a:r>
            <a:r>
              <a:rPr lang="en-US" dirty="0" smtClean="0"/>
              <a:t> </a:t>
            </a:r>
            <a:r>
              <a:rPr lang="en-US" dirty="0" err="1" smtClean="0"/>
              <a:t>es</a:t>
            </a:r>
            <a:r>
              <a:rPr lang="en-US" dirty="0" smtClean="0"/>
              <a:t> </a:t>
            </a:r>
            <a:r>
              <a:rPr lang="en-US" dirty="0" err="1" smtClean="0"/>
              <a:t>llamada</a:t>
            </a:r>
            <a:r>
              <a:rPr lang="en-US" dirty="0" smtClean="0"/>
              <a:t> </a:t>
            </a:r>
            <a:r>
              <a:rPr lang="en-US" dirty="0" err="1" smtClean="0"/>
              <a:t>una</a:t>
            </a:r>
            <a:r>
              <a:rPr lang="en-US" dirty="0" smtClean="0"/>
              <a:t> </a:t>
            </a:r>
            <a:r>
              <a:rPr lang="en-US" i="1" dirty="0" smtClean="0"/>
              <a:t>replica.</a:t>
            </a:r>
          </a:p>
          <a:p>
            <a:pPr marL="342900" indent="-342900" algn="l">
              <a:buFont typeface="Arial" panose="020B0604020202020204" pitchFamily="34" charset="0"/>
              <a:buChar char="•"/>
            </a:pPr>
            <a:r>
              <a:rPr lang="en-US" dirty="0" smtClean="0"/>
              <a:t>La replica active </a:t>
            </a:r>
            <a:r>
              <a:rPr lang="en-US" dirty="0" err="1" smtClean="0"/>
              <a:t>es</a:t>
            </a:r>
            <a:r>
              <a:rPr lang="en-US" dirty="0" smtClean="0"/>
              <a:t> </a:t>
            </a:r>
            <a:r>
              <a:rPr lang="en-US" dirty="0" err="1" smtClean="0"/>
              <a:t>llamado</a:t>
            </a:r>
            <a:r>
              <a:rPr lang="en-US" dirty="0" smtClean="0"/>
              <a:t> </a:t>
            </a:r>
            <a:r>
              <a:rPr lang="en-US" i="1" dirty="0" smtClean="0"/>
              <a:t>primary</a:t>
            </a:r>
            <a:r>
              <a:rPr lang="en-US" dirty="0" smtClean="0"/>
              <a:t>, y </a:t>
            </a:r>
            <a:r>
              <a:rPr lang="en-US" dirty="0" err="1" smtClean="0"/>
              <a:t>cualquier</a:t>
            </a:r>
            <a:r>
              <a:rPr lang="en-US" dirty="0" smtClean="0"/>
              <a:t> </a:t>
            </a:r>
            <a:r>
              <a:rPr lang="en-US" dirty="0" err="1" smtClean="0"/>
              <a:t>otra</a:t>
            </a:r>
            <a:r>
              <a:rPr lang="en-US" dirty="0" smtClean="0"/>
              <a:t> replica </a:t>
            </a:r>
            <a:r>
              <a:rPr lang="en-US" dirty="0" err="1" smtClean="0"/>
              <a:t>es</a:t>
            </a:r>
            <a:r>
              <a:rPr lang="en-US" dirty="0" smtClean="0"/>
              <a:t> </a:t>
            </a:r>
            <a:r>
              <a:rPr lang="en-US" dirty="0" err="1" smtClean="0"/>
              <a:t>llamado</a:t>
            </a:r>
            <a:r>
              <a:rPr lang="en-US" dirty="0" smtClean="0"/>
              <a:t> </a:t>
            </a:r>
            <a:r>
              <a:rPr lang="en-US" i="1" dirty="0" smtClean="0"/>
              <a:t>secondary</a:t>
            </a:r>
          </a:p>
          <a:p>
            <a:pPr marL="342900" indent="-342900" algn="l">
              <a:buFont typeface="Arial" panose="020B0604020202020204" pitchFamily="34" charset="0"/>
              <a:buChar char="•"/>
            </a:pPr>
            <a:r>
              <a:rPr lang="en-US" dirty="0" smtClean="0"/>
              <a:t>Se </a:t>
            </a:r>
            <a:r>
              <a:rPr lang="en-US" dirty="0" err="1" smtClean="0"/>
              <a:t>puede</a:t>
            </a:r>
            <a:r>
              <a:rPr lang="en-US" dirty="0" smtClean="0"/>
              <a:t> </a:t>
            </a:r>
            <a:r>
              <a:rPr lang="en-US" dirty="0" err="1" smtClean="0"/>
              <a:t>configurar</a:t>
            </a:r>
            <a:r>
              <a:rPr lang="en-US" dirty="0" smtClean="0"/>
              <a:t> hasta </a:t>
            </a:r>
            <a:r>
              <a:rPr lang="en-US" dirty="0" err="1" smtClean="0"/>
              <a:t>cuatro</a:t>
            </a:r>
            <a:r>
              <a:rPr lang="en-US" dirty="0" smtClean="0"/>
              <a:t> replicas </a:t>
            </a:r>
            <a:r>
              <a:rPr lang="en-US" dirty="0" err="1" smtClean="0"/>
              <a:t>secundarias</a:t>
            </a:r>
            <a:r>
              <a:rPr lang="en-US" dirty="0" smtClean="0"/>
              <a:t>:</a:t>
            </a:r>
          </a:p>
          <a:p>
            <a:pPr marL="800100" lvl="1" indent="-342900" algn="l">
              <a:buFont typeface="Arial" panose="020B0604020202020204" pitchFamily="34" charset="0"/>
              <a:buChar char="•"/>
            </a:pPr>
            <a:r>
              <a:rPr lang="en-US" dirty="0" err="1" smtClean="0"/>
              <a:t>Pueden</a:t>
            </a:r>
            <a:r>
              <a:rPr lang="en-US" dirty="0" smtClean="0"/>
              <a:t> </a:t>
            </a:r>
            <a:r>
              <a:rPr lang="en-US" dirty="0" err="1" smtClean="0"/>
              <a:t>ser</a:t>
            </a:r>
            <a:r>
              <a:rPr lang="en-US" dirty="0" smtClean="0"/>
              <a:t> </a:t>
            </a:r>
            <a:r>
              <a:rPr lang="en-US" dirty="0" err="1" smtClean="0"/>
              <a:t>sincronas</a:t>
            </a:r>
            <a:r>
              <a:rPr lang="en-US" dirty="0" smtClean="0"/>
              <a:t> o </a:t>
            </a:r>
            <a:r>
              <a:rPr lang="en-US" dirty="0" err="1" smtClean="0"/>
              <a:t>asincronas</a:t>
            </a:r>
            <a:r>
              <a:rPr lang="en-US" dirty="0" smtClean="0"/>
              <a:t>.</a:t>
            </a:r>
          </a:p>
          <a:p>
            <a:pPr marL="800100" lvl="1" indent="-342900" algn="l">
              <a:buFont typeface="Arial" panose="020B0604020202020204" pitchFamily="34" charset="0"/>
              <a:buChar char="•"/>
            </a:pPr>
            <a:r>
              <a:rPr lang="en-US" dirty="0" smtClean="0"/>
              <a:t>Un </a:t>
            </a:r>
            <a:r>
              <a:rPr lang="en-US" dirty="0" err="1" smtClean="0"/>
              <a:t>maximo</a:t>
            </a:r>
            <a:r>
              <a:rPr lang="en-US" dirty="0" smtClean="0"/>
              <a:t> de 2 replicas </a:t>
            </a:r>
            <a:r>
              <a:rPr lang="en-US" dirty="0" err="1" smtClean="0"/>
              <a:t>secundarias</a:t>
            </a:r>
            <a:r>
              <a:rPr lang="en-US" dirty="0" smtClean="0"/>
              <a:t> </a:t>
            </a:r>
            <a:r>
              <a:rPr lang="en-US" dirty="0" err="1" smtClean="0"/>
              <a:t>sincronas</a:t>
            </a:r>
            <a:r>
              <a:rPr lang="en-US" dirty="0" smtClean="0"/>
              <a:t>.</a:t>
            </a:r>
          </a:p>
          <a:p>
            <a:pPr marL="342900" indent="-342900" algn="l">
              <a:buFont typeface="Arial" panose="020B0604020202020204" pitchFamily="34" charset="0"/>
              <a:buChar char="•"/>
            </a:pPr>
            <a:r>
              <a:rPr lang="en-US" dirty="0" err="1" smtClean="0"/>
              <a:t>Estados</a:t>
            </a:r>
            <a:r>
              <a:rPr lang="en-US" dirty="0" smtClean="0"/>
              <a:t> de </a:t>
            </a:r>
            <a:r>
              <a:rPr lang="en-US" dirty="0" err="1" smtClean="0"/>
              <a:t>las</a:t>
            </a:r>
            <a:r>
              <a:rPr lang="en-US" dirty="0" smtClean="0"/>
              <a:t> replicas </a:t>
            </a:r>
            <a:r>
              <a:rPr lang="en-US" dirty="0" err="1" smtClean="0"/>
              <a:t>secundarias</a:t>
            </a:r>
            <a:r>
              <a:rPr lang="en-US" dirty="0" smtClean="0"/>
              <a:t>: </a:t>
            </a:r>
          </a:p>
          <a:p>
            <a:pPr marL="800100" lvl="1" indent="-342900" algn="l">
              <a:buFont typeface="Arial" panose="020B0604020202020204" pitchFamily="34" charset="0"/>
              <a:buChar char="•"/>
            </a:pPr>
            <a:r>
              <a:rPr lang="en-US" dirty="0" smtClean="0"/>
              <a:t>Not Readable</a:t>
            </a:r>
          </a:p>
          <a:p>
            <a:pPr marL="800100" lvl="1" indent="-342900" algn="l">
              <a:buFont typeface="Arial" panose="020B0604020202020204" pitchFamily="34" charset="0"/>
              <a:buChar char="•"/>
            </a:pPr>
            <a:r>
              <a:rPr lang="en-US" dirty="0" smtClean="0"/>
              <a:t>Readable</a:t>
            </a:r>
          </a:p>
          <a:p>
            <a:pPr marL="800100" lvl="1" indent="-342900" algn="l">
              <a:buFont typeface="Arial" panose="020B0604020202020204" pitchFamily="34" charset="0"/>
              <a:buChar char="•"/>
            </a:pPr>
            <a:r>
              <a:rPr lang="en-US" dirty="0" smtClean="0"/>
              <a:t>Read-Intent</a:t>
            </a:r>
          </a:p>
          <a:p>
            <a:pPr marL="342900" indent="-342900" algn="l">
              <a:buFont typeface="Arial" panose="020B0604020202020204" pitchFamily="34" charset="0"/>
              <a:buChar char="•"/>
            </a:pPr>
            <a:endParaRPr lang="en-US" dirty="0"/>
          </a:p>
        </p:txBody>
      </p:sp>
      <p:pic>
        <p:nvPicPr>
          <p:cNvPr id="8" name="Picture 2" descr="D:\Workshop Denali AlwaysOn\pictures\mod6.slide10.AGproperties.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94346" y="3437386"/>
            <a:ext cx="5875337" cy="2049462"/>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6358968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6542" y="172997"/>
            <a:ext cx="1965737" cy="1285101"/>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14913" y="5848310"/>
            <a:ext cx="2162175" cy="1298420"/>
          </a:xfrm>
          <a:prstGeom prst="rect">
            <a:avLst/>
          </a:prstGeom>
        </p:spPr>
      </p:pic>
      <p:sp>
        <p:nvSpPr>
          <p:cNvPr id="7" name="Content Placeholder 2"/>
          <p:cNvSpPr txBox="1">
            <a:spLocks/>
          </p:cNvSpPr>
          <p:nvPr/>
        </p:nvSpPr>
        <p:spPr>
          <a:xfrm>
            <a:off x="226542" y="1833296"/>
            <a:ext cx="11795569" cy="4015013"/>
          </a:xfrm>
          <a:prstGeom prst="rect">
            <a:avLst/>
          </a:prstGeom>
        </p:spPr>
        <p:txBody>
          <a:bodyPr vert="horz" lIns="91440" tIns="45720" rIns="91440" bIns="45720" rtlCol="0">
            <a:normAutofit fontScale="85000" lnSpcReduction="2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Segoe UI" panose="020B0502040204020203" pitchFamily="34" charset="0"/>
                <a:ea typeface="+mn-ea"/>
                <a:cs typeface="Segoe UI" panose="020B0502040204020203" pitchFamily="34" charset="0"/>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Segoe UI" panose="020B0502040204020203" pitchFamily="34" charset="0"/>
                <a:ea typeface="+mn-ea"/>
                <a:cs typeface="Segoe UI" panose="020B0502040204020203" pitchFamily="34" charset="0"/>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Segoe UI" panose="020B0502040204020203" pitchFamily="34" charset="0"/>
                <a:ea typeface="+mn-ea"/>
                <a:cs typeface="Segoe UI" panose="020B0502040204020203" pitchFamily="34" charset="0"/>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Segoe UI" panose="020B0502040204020203" pitchFamily="34" charset="0"/>
                <a:ea typeface="+mn-ea"/>
                <a:cs typeface="Segoe UI" panose="020B0502040204020203" pitchFamily="34" charset="0"/>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Segoe UI" panose="020B0502040204020203" pitchFamily="34" charset="0"/>
                <a:ea typeface="+mn-ea"/>
                <a:cs typeface="Segoe UI" panose="020B0502040204020203" pitchFamily="34" charset="0"/>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sz="3100" b="1" u="sng" dirty="0" err="1" smtClean="0"/>
              <a:t>Modos</a:t>
            </a:r>
            <a:r>
              <a:rPr lang="en-US" sz="3100" b="1" u="sng" dirty="0" smtClean="0"/>
              <a:t> de </a:t>
            </a:r>
            <a:r>
              <a:rPr lang="en-US" sz="3100" b="1" u="sng" dirty="0" err="1" smtClean="0"/>
              <a:t>Sincronizacion</a:t>
            </a:r>
            <a:r>
              <a:rPr lang="en-US" sz="3100" b="1" u="sng" dirty="0" smtClean="0"/>
              <a:t> de Data y Failover</a:t>
            </a:r>
          </a:p>
          <a:p>
            <a:pPr marL="342900" indent="-342900" algn="l">
              <a:buFont typeface="Arial" panose="020B0604020202020204" pitchFamily="34" charset="0"/>
              <a:buChar char="•"/>
            </a:pPr>
            <a:r>
              <a:rPr lang="en-US" dirty="0" err="1" smtClean="0"/>
              <a:t>Modo</a:t>
            </a:r>
            <a:r>
              <a:rPr lang="en-US" dirty="0" smtClean="0"/>
              <a:t> </a:t>
            </a:r>
            <a:r>
              <a:rPr lang="en-US" dirty="0" err="1" smtClean="0"/>
              <a:t>sincrono</a:t>
            </a:r>
            <a:r>
              <a:rPr lang="en-US" dirty="0" smtClean="0"/>
              <a:t> con failover </a:t>
            </a:r>
            <a:r>
              <a:rPr lang="en-US" dirty="0" err="1" smtClean="0"/>
              <a:t>automatico</a:t>
            </a:r>
            <a:r>
              <a:rPr lang="en-US" dirty="0" smtClean="0"/>
              <a:t>:</a:t>
            </a:r>
          </a:p>
          <a:p>
            <a:pPr marL="800100" lvl="1" indent="-342900" algn="l">
              <a:buFont typeface="Arial" panose="020B0604020202020204" pitchFamily="34" charset="0"/>
              <a:buChar char="•"/>
            </a:pPr>
            <a:r>
              <a:rPr lang="en-US" dirty="0" smtClean="0"/>
              <a:t>No hay </a:t>
            </a:r>
            <a:r>
              <a:rPr lang="en-US" dirty="0" err="1" smtClean="0"/>
              <a:t>perdida</a:t>
            </a:r>
            <a:r>
              <a:rPr lang="en-US" dirty="0" smtClean="0"/>
              <a:t> de </a:t>
            </a:r>
            <a:r>
              <a:rPr lang="en-US" dirty="0" err="1" smtClean="0"/>
              <a:t>datos</a:t>
            </a:r>
            <a:r>
              <a:rPr lang="en-US" dirty="0" smtClean="0"/>
              <a:t>.</a:t>
            </a:r>
          </a:p>
          <a:p>
            <a:pPr marL="800100" lvl="1" indent="-342900" algn="l">
              <a:buFont typeface="Arial" panose="020B0604020202020204" pitchFamily="34" charset="0"/>
              <a:buChar char="•"/>
            </a:pPr>
            <a:r>
              <a:rPr lang="en-US" dirty="0" smtClean="0"/>
              <a:t>Solo </a:t>
            </a:r>
            <a:r>
              <a:rPr lang="en-US" dirty="0" err="1" smtClean="0"/>
              <a:t>es</a:t>
            </a:r>
            <a:r>
              <a:rPr lang="en-US" dirty="0" smtClean="0"/>
              <a:t> possible en un par (replica </a:t>
            </a:r>
            <a:r>
              <a:rPr lang="en-US" dirty="0" err="1" smtClean="0"/>
              <a:t>primaria</a:t>
            </a:r>
            <a:r>
              <a:rPr lang="en-US" dirty="0" smtClean="0"/>
              <a:t> y 1 replica </a:t>
            </a:r>
            <a:r>
              <a:rPr lang="en-US" dirty="0" err="1" smtClean="0"/>
              <a:t>secundaria</a:t>
            </a:r>
            <a:r>
              <a:rPr lang="en-US" dirty="0" smtClean="0"/>
              <a:t>).</a:t>
            </a:r>
          </a:p>
          <a:p>
            <a:pPr marL="800100" lvl="1" indent="-342900" algn="l">
              <a:buFont typeface="Arial" panose="020B0604020202020204" pitchFamily="34" charset="0"/>
              <a:buChar char="•"/>
            </a:pPr>
            <a:r>
              <a:rPr lang="en-US" dirty="0" smtClean="0"/>
              <a:t>Failover cluster </a:t>
            </a:r>
            <a:r>
              <a:rPr lang="en-US" dirty="0" err="1" smtClean="0"/>
              <a:t>detecta</a:t>
            </a:r>
            <a:r>
              <a:rPr lang="en-US" dirty="0" smtClean="0"/>
              <a:t> y </a:t>
            </a:r>
            <a:r>
              <a:rPr lang="en-US" dirty="0" err="1" smtClean="0"/>
              <a:t>controla</a:t>
            </a:r>
            <a:r>
              <a:rPr lang="en-US" dirty="0" smtClean="0"/>
              <a:t> el failover.</a:t>
            </a:r>
          </a:p>
          <a:p>
            <a:pPr marL="800100" lvl="1" indent="-342900" algn="l">
              <a:buFont typeface="Arial" panose="020B0604020202020204" pitchFamily="34" charset="0"/>
              <a:buChar char="•"/>
            </a:pPr>
            <a:r>
              <a:rPr lang="en-US" dirty="0" smtClean="0"/>
              <a:t>Solo </a:t>
            </a:r>
            <a:r>
              <a:rPr lang="en-US" dirty="0" err="1" smtClean="0"/>
              <a:t>las</a:t>
            </a:r>
            <a:r>
              <a:rPr lang="en-US" dirty="0" smtClean="0"/>
              <a:t> bases de </a:t>
            </a:r>
            <a:r>
              <a:rPr lang="en-US" dirty="0" err="1" smtClean="0"/>
              <a:t>datos</a:t>
            </a:r>
            <a:r>
              <a:rPr lang="en-US" dirty="0" smtClean="0"/>
              <a:t> en el availability group </a:t>
            </a:r>
            <a:r>
              <a:rPr lang="en-US" dirty="0" err="1" smtClean="0"/>
              <a:t>hacen</a:t>
            </a:r>
            <a:r>
              <a:rPr lang="en-US" dirty="0" smtClean="0"/>
              <a:t> fail over. </a:t>
            </a:r>
            <a:r>
              <a:rPr lang="en-US" dirty="0" err="1" smtClean="0"/>
              <a:t>Todas</a:t>
            </a:r>
            <a:r>
              <a:rPr lang="en-US" dirty="0" smtClean="0"/>
              <a:t> </a:t>
            </a:r>
            <a:r>
              <a:rPr lang="en-US" dirty="0" err="1" smtClean="0"/>
              <a:t>las</a:t>
            </a:r>
            <a:r>
              <a:rPr lang="en-US" dirty="0" smtClean="0"/>
              <a:t> </a:t>
            </a:r>
            <a:r>
              <a:rPr lang="en-US" dirty="0" err="1" smtClean="0"/>
              <a:t>demas</a:t>
            </a:r>
            <a:r>
              <a:rPr lang="en-US" dirty="0" smtClean="0"/>
              <a:t> bases de </a:t>
            </a:r>
            <a:r>
              <a:rPr lang="en-US" dirty="0" err="1" smtClean="0"/>
              <a:t>datos</a:t>
            </a:r>
            <a:r>
              <a:rPr lang="en-US" dirty="0" smtClean="0"/>
              <a:t> </a:t>
            </a:r>
            <a:r>
              <a:rPr lang="en-US" dirty="0" err="1" smtClean="0"/>
              <a:t>continuan</a:t>
            </a:r>
            <a:r>
              <a:rPr lang="en-US" dirty="0" smtClean="0"/>
              <a:t> </a:t>
            </a:r>
            <a:r>
              <a:rPr lang="en-US" dirty="0" err="1" smtClean="0"/>
              <a:t>corriendo</a:t>
            </a:r>
            <a:r>
              <a:rPr lang="en-US" dirty="0" smtClean="0"/>
              <a:t> en la </a:t>
            </a:r>
            <a:r>
              <a:rPr lang="en-US" dirty="0" err="1" smtClean="0"/>
              <a:t>instancia</a:t>
            </a:r>
            <a:r>
              <a:rPr lang="en-US" dirty="0" smtClean="0"/>
              <a:t> actual.</a:t>
            </a:r>
          </a:p>
          <a:p>
            <a:pPr marL="342900" indent="-342900" algn="l">
              <a:buFont typeface="Arial" panose="020B0604020202020204" pitchFamily="34" charset="0"/>
              <a:buChar char="•"/>
            </a:pPr>
            <a:r>
              <a:rPr lang="en-US" dirty="0" err="1" smtClean="0"/>
              <a:t>Modo</a:t>
            </a:r>
            <a:r>
              <a:rPr lang="en-US" dirty="0" smtClean="0"/>
              <a:t> </a:t>
            </a:r>
            <a:r>
              <a:rPr lang="en-US" dirty="0" err="1" smtClean="0"/>
              <a:t>sincrono</a:t>
            </a:r>
            <a:r>
              <a:rPr lang="en-US" dirty="0" smtClean="0"/>
              <a:t> con failover manual:</a:t>
            </a:r>
          </a:p>
          <a:p>
            <a:pPr marL="800100" lvl="1" indent="-342900" algn="l">
              <a:buFont typeface="Arial" panose="020B0604020202020204" pitchFamily="34" charset="0"/>
              <a:buChar char="•"/>
            </a:pPr>
            <a:r>
              <a:rPr lang="en-US" dirty="0" smtClean="0"/>
              <a:t>No hay </a:t>
            </a:r>
            <a:r>
              <a:rPr lang="en-US" dirty="0" err="1" smtClean="0"/>
              <a:t>perdida</a:t>
            </a:r>
            <a:r>
              <a:rPr lang="en-US" dirty="0" smtClean="0"/>
              <a:t> de </a:t>
            </a:r>
            <a:r>
              <a:rPr lang="en-US" dirty="0" err="1" smtClean="0"/>
              <a:t>datos</a:t>
            </a:r>
            <a:r>
              <a:rPr lang="en-US" dirty="0" smtClean="0"/>
              <a:t>.</a:t>
            </a:r>
          </a:p>
          <a:p>
            <a:pPr marL="800100" lvl="1" indent="-342900" algn="l">
              <a:buFont typeface="Arial" panose="020B0604020202020204" pitchFamily="34" charset="0"/>
              <a:buChar char="•"/>
            </a:pPr>
            <a:r>
              <a:rPr lang="en-US" dirty="0" smtClean="0"/>
              <a:t>Si un failover </a:t>
            </a:r>
            <a:r>
              <a:rPr lang="en-US" dirty="0" err="1" smtClean="0"/>
              <a:t>es</a:t>
            </a:r>
            <a:r>
              <a:rPr lang="en-US" dirty="0" smtClean="0"/>
              <a:t> </a:t>
            </a:r>
            <a:r>
              <a:rPr lang="en-US" dirty="0" err="1" smtClean="0"/>
              <a:t>necesario</a:t>
            </a:r>
            <a:r>
              <a:rPr lang="en-US" dirty="0" smtClean="0"/>
              <a:t>, se </a:t>
            </a:r>
            <a:r>
              <a:rPr lang="en-US" dirty="0" err="1" smtClean="0"/>
              <a:t>debera</a:t>
            </a:r>
            <a:r>
              <a:rPr lang="en-US" dirty="0" smtClean="0"/>
              <a:t> </a:t>
            </a:r>
            <a:r>
              <a:rPr lang="en-US" dirty="0" err="1" smtClean="0"/>
              <a:t>ejecutar</a:t>
            </a:r>
            <a:r>
              <a:rPr lang="en-US" dirty="0" smtClean="0"/>
              <a:t> </a:t>
            </a:r>
            <a:r>
              <a:rPr lang="en-US" dirty="0" err="1" smtClean="0"/>
              <a:t>manualmente</a:t>
            </a:r>
            <a:r>
              <a:rPr lang="en-US" dirty="0" smtClean="0"/>
              <a:t>.</a:t>
            </a:r>
          </a:p>
          <a:p>
            <a:pPr marL="342900" indent="-342900" algn="l">
              <a:buFont typeface="Arial" panose="020B0604020202020204" pitchFamily="34" charset="0"/>
              <a:buChar char="•"/>
            </a:pPr>
            <a:r>
              <a:rPr lang="en-US" dirty="0" err="1" smtClean="0"/>
              <a:t>Modo</a:t>
            </a:r>
            <a:r>
              <a:rPr lang="en-US" dirty="0" smtClean="0"/>
              <a:t> </a:t>
            </a:r>
            <a:r>
              <a:rPr lang="en-US" dirty="0" err="1" smtClean="0"/>
              <a:t>Asincrono</a:t>
            </a:r>
            <a:r>
              <a:rPr lang="en-US" dirty="0" smtClean="0"/>
              <a:t>: </a:t>
            </a:r>
          </a:p>
          <a:p>
            <a:pPr marL="800100" lvl="1" indent="-342900" algn="l">
              <a:buFont typeface="Arial" panose="020B0604020202020204" pitchFamily="34" charset="0"/>
              <a:buChar char="•"/>
            </a:pPr>
            <a:r>
              <a:rPr lang="en-US" dirty="0" smtClean="0"/>
              <a:t>Alto </a:t>
            </a:r>
            <a:r>
              <a:rPr lang="en-US" dirty="0" err="1" smtClean="0"/>
              <a:t>rendimiento</a:t>
            </a:r>
            <a:r>
              <a:rPr lang="en-US" dirty="0" smtClean="0"/>
              <a:t>, </a:t>
            </a:r>
            <a:r>
              <a:rPr lang="en-US" dirty="0" err="1" smtClean="0"/>
              <a:t>poruqe</a:t>
            </a:r>
            <a:r>
              <a:rPr lang="en-US" dirty="0" smtClean="0"/>
              <a:t> la replica </a:t>
            </a:r>
            <a:r>
              <a:rPr lang="en-US" dirty="0" err="1" smtClean="0"/>
              <a:t>primaria</a:t>
            </a:r>
            <a:r>
              <a:rPr lang="en-US" dirty="0" smtClean="0"/>
              <a:t> no </a:t>
            </a:r>
            <a:r>
              <a:rPr lang="en-US" dirty="0" err="1" smtClean="0"/>
              <a:t>espera</a:t>
            </a:r>
            <a:r>
              <a:rPr lang="en-US" dirty="0" smtClean="0"/>
              <a:t> </a:t>
            </a:r>
            <a:r>
              <a:rPr lang="en-US" dirty="0" err="1" smtClean="0"/>
              <a:t>por</a:t>
            </a:r>
            <a:r>
              <a:rPr lang="en-US" dirty="0" smtClean="0"/>
              <a:t> el log </a:t>
            </a:r>
            <a:r>
              <a:rPr lang="en-US" dirty="0" err="1" smtClean="0"/>
              <a:t>hardering</a:t>
            </a:r>
            <a:r>
              <a:rPr lang="en-US" dirty="0" smtClean="0"/>
              <a:t> de </a:t>
            </a:r>
            <a:r>
              <a:rPr lang="en-US" dirty="0" err="1" smtClean="0"/>
              <a:t>las</a:t>
            </a:r>
            <a:r>
              <a:rPr lang="en-US" dirty="0" smtClean="0"/>
              <a:t> replicas </a:t>
            </a:r>
            <a:r>
              <a:rPr lang="en-US" dirty="0" err="1" smtClean="0"/>
              <a:t>secundarias</a:t>
            </a:r>
            <a:r>
              <a:rPr lang="en-US" dirty="0" smtClean="0"/>
              <a:t>.</a:t>
            </a:r>
          </a:p>
          <a:p>
            <a:pPr marL="800100" lvl="1" indent="-342900" algn="l">
              <a:buFont typeface="Arial" panose="020B0604020202020204" pitchFamily="34" charset="0"/>
              <a:buChar char="•"/>
            </a:pPr>
            <a:r>
              <a:rPr lang="en-US" dirty="0" err="1" smtClean="0"/>
              <a:t>Posible</a:t>
            </a:r>
            <a:r>
              <a:rPr lang="en-US" dirty="0" smtClean="0"/>
              <a:t> </a:t>
            </a:r>
            <a:r>
              <a:rPr lang="en-US" dirty="0" err="1" smtClean="0"/>
              <a:t>perdida</a:t>
            </a:r>
            <a:r>
              <a:rPr lang="en-US" dirty="0" smtClean="0"/>
              <a:t> de </a:t>
            </a:r>
            <a:r>
              <a:rPr lang="en-US" dirty="0" err="1" smtClean="0"/>
              <a:t>datos</a:t>
            </a:r>
            <a:r>
              <a:rPr lang="en-US" dirty="0" smtClean="0"/>
              <a:t>.</a:t>
            </a:r>
          </a:p>
          <a:p>
            <a:pPr marL="800100" lvl="1" indent="-342900" algn="l">
              <a:buFont typeface="Arial" panose="020B0604020202020204" pitchFamily="34" charset="0"/>
              <a:buChar char="•"/>
            </a:pPr>
            <a:r>
              <a:rPr lang="en-US" dirty="0" smtClean="0"/>
              <a:t>Si un failover </a:t>
            </a:r>
            <a:r>
              <a:rPr lang="en-US" dirty="0" err="1" smtClean="0"/>
              <a:t>es</a:t>
            </a:r>
            <a:r>
              <a:rPr lang="en-US" dirty="0" smtClean="0"/>
              <a:t> </a:t>
            </a:r>
            <a:r>
              <a:rPr lang="en-US" dirty="0" err="1" smtClean="0"/>
              <a:t>necesario</a:t>
            </a:r>
            <a:r>
              <a:rPr lang="en-US" dirty="0" smtClean="0"/>
              <a:t>, se </a:t>
            </a:r>
            <a:r>
              <a:rPr lang="en-US" dirty="0" err="1" smtClean="0"/>
              <a:t>debe</a:t>
            </a:r>
            <a:r>
              <a:rPr lang="en-US" dirty="0" smtClean="0"/>
              <a:t> </a:t>
            </a:r>
            <a:r>
              <a:rPr lang="en-US" b="1" dirty="0" err="1" smtClean="0"/>
              <a:t>forzar</a:t>
            </a:r>
            <a:r>
              <a:rPr lang="en-US" b="1" dirty="0"/>
              <a:t> </a:t>
            </a:r>
            <a:r>
              <a:rPr lang="en-US" dirty="0" err="1" smtClean="0"/>
              <a:t>manualmente</a:t>
            </a:r>
            <a:r>
              <a:rPr lang="en-US" dirty="0" smtClean="0"/>
              <a:t>, y </a:t>
            </a:r>
            <a:r>
              <a:rPr lang="en-US" dirty="0" err="1" smtClean="0"/>
              <a:t>puede</a:t>
            </a:r>
            <a:r>
              <a:rPr lang="en-US" dirty="0" smtClean="0"/>
              <a:t> </a:t>
            </a:r>
            <a:r>
              <a:rPr lang="en-US" dirty="0" err="1" smtClean="0"/>
              <a:t>que</a:t>
            </a:r>
            <a:r>
              <a:rPr lang="en-US" dirty="0" smtClean="0"/>
              <a:t> </a:t>
            </a:r>
            <a:r>
              <a:rPr lang="en-US" dirty="0" err="1" smtClean="0"/>
              <a:t>pierdas</a:t>
            </a:r>
            <a:r>
              <a:rPr lang="en-US" dirty="0" smtClean="0"/>
              <a:t> data </a:t>
            </a:r>
            <a:r>
              <a:rPr lang="en-US" dirty="0" err="1" smtClean="0"/>
              <a:t>que</a:t>
            </a:r>
            <a:r>
              <a:rPr lang="en-US" dirty="0" smtClean="0"/>
              <a:t> no ha </a:t>
            </a:r>
            <a:r>
              <a:rPr lang="en-US" dirty="0" err="1" smtClean="0"/>
              <a:t>sido</a:t>
            </a:r>
            <a:r>
              <a:rPr lang="en-US" dirty="0" smtClean="0"/>
              <a:t> </a:t>
            </a:r>
            <a:r>
              <a:rPr lang="en-US" dirty="0" err="1" smtClean="0"/>
              <a:t>replicada</a:t>
            </a:r>
            <a:r>
              <a:rPr lang="en-US" dirty="0" smtClean="0"/>
              <a:t>.</a:t>
            </a:r>
          </a:p>
        </p:txBody>
      </p:sp>
      <p:sp>
        <p:nvSpPr>
          <p:cNvPr id="8" name="Title 1"/>
          <p:cNvSpPr txBox="1">
            <a:spLocks/>
          </p:cNvSpPr>
          <p:nvPr/>
        </p:nvSpPr>
        <p:spPr>
          <a:xfrm>
            <a:off x="2605088" y="144280"/>
            <a:ext cx="6981824" cy="1308692"/>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Segoe UI" panose="020B0502040204020203" pitchFamily="34" charset="0"/>
                <a:ea typeface="+mj-ea"/>
                <a:cs typeface="Segoe UI" panose="020B0502040204020203" pitchFamily="34" charset="0"/>
              </a:defRPr>
            </a:lvl1pPr>
          </a:lstStyle>
          <a:p>
            <a:r>
              <a:rPr lang="es-VE" sz="4400" b="1" dirty="0">
                <a:solidFill>
                  <a:schemeClr val="bg1"/>
                </a:solidFill>
              </a:rPr>
              <a:t>Conceptos de </a:t>
            </a:r>
            <a:r>
              <a:rPr lang="es-VE" sz="4400" b="1" dirty="0" err="1">
                <a:solidFill>
                  <a:schemeClr val="bg1"/>
                </a:solidFill>
              </a:rPr>
              <a:t>AlwaysOn</a:t>
            </a:r>
            <a:r>
              <a:rPr lang="es-VE" sz="4400" b="1" dirty="0">
                <a:solidFill>
                  <a:schemeClr val="bg1"/>
                </a:solidFill>
              </a:rPr>
              <a:t> Availability </a:t>
            </a:r>
            <a:r>
              <a:rPr lang="es-VE" sz="4400" b="1" dirty="0" err="1">
                <a:solidFill>
                  <a:schemeClr val="bg1"/>
                </a:solidFill>
              </a:rPr>
              <a:t>Groups</a:t>
            </a:r>
            <a:endParaRPr lang="es-VE" sz="4400" b="1" dirty="0">
              <a:solidFill>
                <a:schemeClr val="bg1"/>
              </a:solidFill>
            </a:endParaRPr>
          </a:p>
        </p:txBody>
      </p:sp>
    </p:spTree>
    <p:extLst>
      <p:ext uri="{BB962C8B-B14F-4D97-AF65-F5344CB8AC3E}">
        <p14:creationId xmlns:p14="http://schemas.microsoft.com/office/powerpoint/2010/main" val="30136824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6542" y="172997"/>
            <a:ext cx="1965737" cy="1285101"/>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14913" y="5848310"/>
            <a:ext cx="2162175" cy="1298420"/>
          </a:xfrm>
          <a:prstGeom prst="rect">
            <a:avLst/>
          </a:prstGeom>
        </p:spPr>
      </p:pic>
      <p:sp>
        <p:nvSpPr>
          <p:cNvPr id="10" name="Title 1"/>
          <p:cNvSpPr txBox="1">
            <a:spLocks/>
          </p:cNvSpPr>
          <p:nvPr/>
        </p:nvSpPr>
        <p:spPr>
          <a:xfrm>
            <a:off x="2571750" y="299996"/>
            <a:ext cx="7048500" cy="1135695"/>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Segoe UI" panose="020B0502040204020203" pitchFamily="34" charset="0"/>
                <a:ea typeface="+mj-ea"/>
                <a:cs typeface="Segoe UI" panose="020B0502040204020203" pitchFamily="34" charset="0"/>
              </a:defRPr>
            </a:lvl1pPr>
          </a:lstStyle>
          <a:p>
            <a:r>
              <a:rPr lang="es-VE" sz="4400" b="1" dirty="0">
                <a:solidFill>
                  <a:schemeClr val="bg1"/>
                </a:solidFill>
              </a:rPr>
              <a:t>Failover de la Aplicación</a:t>
            </a:r>
          </a:p>
        </p:txBody>
      </p:sp>
      <p:sp>
        <p:nvSpPr>
          <p:cNvPr id="7" name="Content Placeholder 2"/>
          <p:cNvSpPr txBox="1">
            <a:spLocks/>
          </p:cNvSpPr>
          <p:nvPr/>
        </p:nvSpPr>
        <p:spPr>
          <a:xfrm>
            <a:off x="0" y="2065284"/>
            <a:ext cx="6806487" cy="378302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Segoe UI" panose="020B0502040204020203" pitchFamily="34" charset="0"/>
                <a:ea typeface="+mn-ea"/>
                <a:cs typeface="Segoe UI" panose="020B0502040204020203" pitchFamily="34" charset="0"/>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Segoe UI" panose="020B0502040204020203" pitchFamily="34" charset="0"/>
                <a:ea typeface="+mn-ea"/>
                <a:cs typeface="Segoe UI" panose="020B0502040204020203" pitchFamily="34" charset="0"/>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Segoe UI" panose="020B0502040204020203" pitchFamily="34" charset="0"/>
                <a:ea typeface="+mn-ea"/>
                <a:cs typeface="Segoe UI" panose="020B0502040204020203" pitchFamily="34" charset="0"/>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Segoe UI" panose="020B0502040204020203" pitchFamily="34" charset="0"/>
                <a:ea typeface="+mn-ea"/>
                <a:cs typeface="Segoe UI" panose="020B0502040204020203" pitchFamily="34" charset="0"/>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Segoe UI" panose="020B0502040204020203" pitchFamily="34" charset="0"/>
                <a:ea typeface="+mn-ea"/>
                <a:cs typeface="Segoe UI" panose="020B0502040204020203" pitchFamily="34" charset="0"/>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sz="3200" b="1" u="sng" dirty="0" smtClean="0"/>
              <a:t>Availability Group Listener</a:t>
            </a:r>
          </a:p>
          <a:p>
            <a:pPr marL="342900" indent="-342900" algn="l">
              <a:buFont typeface="Arial" panose="020B0604020202020204" pitchFamily="34" charset="0"/>
              <a:buChar char="•"/>
            </a:pPr>
            <a:r>
              <a:rPr lang="en-US" dirty="0" smtClean="0"/>
              <a:t>Define un endpoint </a:t>
            </a:r>
            <a:r>
              <a:rPr lang="en-US" dirty="0" err="1" smtClean="0"/>
              <a:t>donde</a:t>
            </a:r>
            <a:r>
              <a:rPr lang="en-US" dirty="0" smtClean="0"/>
              <a:t> los </a:t>
            </a:r>
            <a:r>
              <a:rPr lang="en-US" dirty="0" err="1" smtClean="0"/>
              <a:t>clientes</a:t>
            </a:r>
            <a:r>
              <a:rPr lang="en-US" dirty="0" smtClean="0"/>
              <a:t> </a:t>
            </a:r>
            <a:r>
              <a:rPr lang="en-US" dirty="0" err="1" smtClean="0"/>
              <a:t>pueden</a:t>
            </a:r>
            <a:r>
              <a:rPr lang="en-US" dirty="0" smtClean="0"/>
              <a:t> </a:t>
            </a:r>
            <a:r>
              <a:rPr lang="en-US" dirty="0" err="1" smtClean="0"/>
              <a:t>conectarse</a:t>
            </a:r>
            <a:r>
              <a:rPr lang="en-US" dirty="0" smtClean="0"/>
              <a:t> a la </a:t>
            </a:r>
            <a:r>
              <a:rPr lang="en-US" dirty="0" err="1" smtClean="0"/>
              <a:t>instancia</a:t>
            </a:r>
            <a:r>
              <a:rPr lang="en-US" dirty="0" smtClean="0"/>
              <a:t>:</a:t>
            </a:r>
          </a:p>
          <a:p>
            <a:pPr marL="800100" lvl="1" indent="-342900" algn="l">
              <a:buFont typeface="Arial" panose="020B0604020202020204" pitchFamily="34" charset="0"/>
              <a:buChar char="•"/>
            </a:pPr>
            <a:r>
              <a:rPr lang="en-US" dirty="0" err="1" smtClean="0"/>
              <a:t>Incluye</a:t>
            </a:r>
            <a:r>
              <a:rPr lang="en-US" dirty="0" smtClean="0"/>
              <a:t> un </a:t>
            </a:r>
            <a:r>
              <a:rPr lang="en-US" dirty="0" err="1" smtClean="0"/>
              <a:t>nombre</a:t>
            </a:r>
            <a:r>
              <a:rPr lang="en-US" dirty="0" smtClean="0"/>
              <a:t> de red, </a:t>
            </a:r>
            <a:r>
              <a:rPr lang="en-US" dirty="0" err="1" smtClean="0"/>
              <a:t>direccion</a:t>
            </a:r>
            <a:r>
              <a:rPr lang="en-US" dirty="0" smtClean="0"/>
              <a:t> IP y </a:t>
            </a:r>
            <a:r>
              <a:rPr lang="en-US" dirty="0" err="1" smtClean="0"/>
              <a:t>puerto</a:t>
            </a:r>
            <a:r>
              <a:rPr lang="en-US" dirty="0" smtClean="0"/>
              <a:t>.</a:t>
            </a:r>
          </a:p>
          <a:p>
            <a:pPr marL="800100" lvl="1" indent="-342900" algn="l">
              <a:buFont typeface="Arial" panose="020B0604020202020204" pitchFamily="34" charset="0"/>
              <a:buChar char="•"/>
            </a:pPr>
            <a:r>
              <a:rPr lang="en-US" dirty="0" smtClean="0"/>
              <a:t>Define los </a:t>
            </a:r>
            <a:r>
              <a:rPr lang="en-US" dirty="0" err="1" smtClean="0"/>
              <a:t>parametors</a:t>
            </a:r>
            <a:r>
              <a:rPr lang="en-US" dirty="0" smtClean="0"/>
              <a:t> para el </a:t>
            </a:r>
            <a:r>
              <a:rPr lang="en-US" dirty="0" err="1" smtClean="0"/>
              <a:t>recurso</a:t>
            </a:r>
            <a:r>
              <a:rPr lang="en-US" dirty="0" smtClean="0"/>
              <a:t> del cluster (</a:t>
            </a:r>
            <a:r>
              <a:rPr lang="en-US" dirty="0" err="1" smtClean="0"/>
              <a:t>Direccion</a:t>
            </a:r>
            <a:r>
              <a:rPr lang="en-US" dirty="0" smtClean="0"/>
              <a:t> IP y </a:t>
            </a:r>
            <a:r>
              <a:rPr lang="en-US" dirty="0" err="1" smtClean="0"/>
              <a:t>nombre</a:t>
            </a:r>
            <a:r>
              <a:rPr lang="en-US" dirty="0" smtClean="0"/>
              <a:t>)</a:t>
            </a:r>
          </a:p>
        </p:txBody>
      </p:sp>
      <p:pic>
        <p:nvPicPr>
          <p:cNvPr id="8" name="Picture 2" descr="D:\Workshop Denali AlwaysOn\pictures\mod6.slide12.AGListProperties.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06487" y="2065284"/>
            <a:ext cx="5257800" cy="3572765"/>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6272618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6542" y="172997"/>
            <a:ext cx="1965737" cy="1285101"/>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14913" y="5848310"/>
            <a:ext cx="2162175" cy="1298420"/>
          </a:xfrm>
          <a:prstGeom prst="rect">
            <a:avLst/>
          </a:prstGeom>
        </p:spPr>
      </p:pic>
      <p:sp>
        <p:nvSpPr>
          <p:cNvPr id="10" name="Title 1"/>
          <p:cNvSpPr txBox="1">
            <a:spLocks/>
          </p:cNvSpPr>
          <p:nvPr/>
        </p:nvSpPr>
        <p:spPr>
          <a:xfrm>
            <a:off x="2605088" y="126962"/>
            <a:ext cx="6981824" cy="1308692"/>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Segoe UI" panose="020B0502040204020203" pitchFamily="34" charset="0"/>
                <a:ea typeface="+mj-ea"/>
                <a:cs typeface="Segoe UI" panose="020B0502040204020203" pitchFamily="34" charset="0"/>
              </a:defRPr>
            </a:lvl1pPr>
          </a:lstStyle>
          <a:p>
            <a:r>
              <a:rPr lang="es-VE" sz="4400" b="1" dirty="0">
                <a:solidFill>
                  <a:schemeClr val="bg1"/>
                </a:solidFill>
              </a:rPr>
              <a:t>Failover de la Aplicación</a:t>
            </a:r>
          </a:p>
        </p:txBody>
      </p:sp>
      <p:sp>
        <p:nvSpPr>
          <p:cNvPr id="7" name="Rounded Rectangle 6"/>
          <p:cNvSpPr/>
          <p:nvPr/>
        </p:nvSpPr>
        <p:spPr bwMode="auto">
          <a:xfrm>
            <a:off x="776327" y="3135147"/>
            <a:ext cx="10844399" cy="1386887"/>
          </a:xfrm>
          <a:prstGeom prst="roundRect">
            <a:avLst/>
          </a:prstGeom>
          <a:solidFill>
            <a:schemeClr val="bg2">
              <a:lumMod val="20000"/>
              <a:lumOff val="80000"/>
            </a:schemeClr>
          </a:solidFill>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endParaRPr lang="en-US" sz="2400" dirty="0" err="1" smtClean="0">
              <a:solidFill>
                <a:schemeClr val="tx1"/>
              </a:solidFill>
              <a:latin typeface="Segoe" pitchFamily="34" charset="0"/>
            </a:endParaRPr>
          </a:p>
        </p:txBody>
      </p:sp>
      <p:sp>
        <p:nvSpPr>
          <p:cNvPr id="8" name="Content Placeholder 2"/>
          <p:cNvSpPr txBox="1">
            <a:spLocks/>
          </p:cNvSpPr>
          <p:nvPr/>
        </p:nvSpPr>
        <p:spPr>
          <a:xfrm>
            <a:off x="492112" y="1753850"/>
            <a:ext cx="11470039" cy="1056915"/>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Segoe UI" panose="020B0502040204020203" pitchFamily="34" charset="0"/>
                <a:ea typeface="+mn-ea"/>
                <a:cs typeface="Segoe UI" panose="020B0502040204020203" pitchFamily="34" charset="0"/>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Segoe UI" panose="020B0502040204020203" pitchFamily="34" charset="0"/>
                <a:ea typeface="+mn-ea"/>
                <a:cs typeface="Segoe UI" panose="020B0502040204020203" pitchFamily="34" charset="0"/>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Segoe UI" panose="020B0502040204020203" pitchFamily="34" charset="0"/>
                <a:ea typeface="+mn-ea"/>
                <a:cs typeface="Segoe UI" panose="020B0502040204020203" pitchFamily="34" charset="0"/>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Segoe UI" panose="020B0502040204020203" pitchFamily="34" charset="0"/>
                <a:ea typeface="+mn-ea"/>
                <a:cs typeface="Segoe UI" panose="020B0502040204020203" pitchFamily="34" charset="0"/>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Segoe UI" panose="020B0502040204020203" pitchFamily="34" charset="0"/>
                <a:ea typeface="+mn-ea"/>
                <a:cs typeface="Segoe UI" panose="020B0502040204020203" pitchFamily="34" charset="0"/>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dirty="0" smtClean="0"/>
              <a:t>Availability Groups Listener </a:t>
            </a:r>
            <a:r>
              <a:rPr lang="en-US" dirty="0" err="1" smtClean="0"/>
              <a:t>permite</a:t>
            </a:r>
            <a:r>
              <a:rPr lang="en-US" dirty="0" smtClean="0"/>
              <a:t> el failover </a:t>
            </a:r>
            <a:r>
              <a:rPr lang="en-US" dirty="0" err="1" smtClean="0"/>
              <a:t>transparente</a:t>
            </a:r>
            <a:r>
              <a:rPr lang="en-US" dirty="0" smtClean="0"/>
              <a:t> a </a:t>
            </a:r>
            <a:r>
              <a:rPr lang="en-US" dirty="0" err="1" smtClean="0"/>
              <a:t>cualquier</a:t>
            </a:r>
            <a:r>
              <a:rPr lang="en-US" dirty="0" smtClean="0"/>
              <a:t> </a:t>
            </a:r>
            <a:r>
              <a:rPr lang="en-US" dirty="0" err="1" smtClean="0"/>
              <a:t>secundario</a:t>
            </a:r>
            <a:r>
              <a:rPr lang="en-US" dirty="0" smtClean="0"/>
              <a:t>:</a:t>
            </a:r>
          </a:p>
          <a:p>
            <a:pPr marL="800100" lvl="1" indent="-342900" algn="l">
              <a:buFont typeface="Arial" panose="020B0604020202020204" pitchFamily="34" charset="0"/>
              <a:buChar char="•"/>
            </a:pPr>
            <a:r>
              <a:rPr lang="en-US" sz="2400" dirty="0" smtClean="0"/>
              <a:t>La </a:t>
            </a:r>
            <a:r>
              <a:rPr lang="en-US" sz="2400" dirty="0" err="1" smtClean="0"/>
              <a:t>Aplicacion</a:t>
            </a:r>
            <a:r>
              <a:rPr lang="en-US" sz="2400" dirty="0" smtClean="0"/>
              <a:t> se </a:t>
            </a:r>
            <a:r>
              <a:rPr lang="en-US" sz="2400" dirty="0" err="1" smtClean="0"/>
              <a:t>reconecta</a:t>
            </a:r>
            <a:r>
              <a:rPr lang="en-US" sz="2400" dirty="0" smtClean="0"/>
              <a:t> </a:t>
            </a:r>
            <a:r>
              <a:rPr lang="en-US" sz="2400" dirty="0" err="1" smtClean="0"/>
              <a:t>usando</a:t>
            </a:r>
            <a:r>
              <a:rPr lang="en-US" sz="2400" dirty="0" smtClean="0"/>
              <a:t> un </a:t>
            </a:r>
            <a:r>
              <a:rPr lang="en-US" sz="2400" dirty="0" err="1" smtClean="0"/>
              <a:t>nombre</a:t>
            </a:r>
            <a:r>
              <a:rPr lang="en-US" sz="2400" dirty="0" smtClean="0"/>
              <a:t> </a:t>
            </a:r>
            <a:r>
              <a:rPr lang="en-US" sz="2400" dirty="0" err="1" smtClean="0"/>
              <a:t>logico</a:t>
            </a:r>
            <a:r>
              <a:rPr lang="en-US" sz="2400" dirty="0" smtClean="0"/>
              <a:t> </a:t>
            </a:r>
            <a:r>
              <a:rPr lang="en-US" sz="2400" dirty="0" err="1" smtClean="0"/>
              <a:t>despues</a:t>
            </a:r>
            <a:r>
              <a:rPr lang="en-US" sz="2400" dirty="0" smtClean="0"/>
              <a:t> de un failover a </a:t>
            </a:r>
            <a:r>
              <a:rPr lang="en-US" sz="2400" dirty="0" err="1" smtClean="0"/>
              <a:t>una</a:t>
            </a:r>
            <a:r>
              <a:rPr lang="en-US" sz="2400" dirty="0" smtClean="0"/>
              <a:t> replica </a:t>
            </a:r>
            <a:r>
              <a:rPr lang="en-US" sz="2400" dirty="0" err="1" smtClean="0"/>
              <a:t>secundaria</a:t>
            </a:r>
            <a:r>
              <a:rPr lang="en-US" sz="2400" dirty="0" smtClean="0"/>
              <a:t>. </a:t>
            </a:r>
          </a:p>
        </p:txBody>
      </p:sp>
      <p:pic>
        <p:nvPicPr>
          <p:cNvPr id="9" name="Picture 2" descr="C:\Users\gopala\AppData\Local\Microsoft\Windows\Temporary Internet Files\Content.IE5\Q5H3X8E8\MC900434845[1].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38693" y="3376885"/>
            <a:ext cx="1653282" cy="829783"/>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 descr="C:\Users\gopala\AppData\Local\Microsoft\Windows\Temporary Internet Files\Content.IE5\Q5H3X8E8\MC900434845[1].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78735" y="3376885"/>
            <a:ext cx="1653282" cy="829783"/>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260069" y="4821825"/>
            <a:ext cx="1876916" cy="682156"/>
          </a:xfrm>
          <a:prstGeom prst="rect">
            <a:avLst/>
          </a:prstGeom>
        </p:spPr>
      </p:pic>
      <p:sp>
        <p:nvSpPr>
          <p:cNvPr id="14" name="Rounded Rectangle 13"/>
          <p:cNvSpPr/>
          <p:nvPr/>
        </p:nvSpPr>
        <p:spPr bwMode="auto">
          <a:xfrm>
            <a:off x="2607478" y="3718751"/>
            <a:ext cx="1197840" cy="295579"/>
          </a:xfrm>
          <a:prstGeom prst="roundRect">
            <a:avLst/>
          </a:prstGeom>
          <a:solidFill>
            <a:schemeClr val="bg2"/>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100" dirty="0" smtClean="0">
                <a:solidFill>
                  <a:schemeClr val="tx1"/>
                </a:solidFill>
                <a:latin typeface="Segoe" pitchFamily="34" charset="0"/>
              </a:rPr>
              <a:t>AG_HR</a:t>
            </a:r>
          </a:p>
        </p:txBody>
      </p:sp>
      <p:sp>
        <p:nvSpPr>
          <p:cNvPr id="15" name="Can 14"/>
          <p:cNvSpPr/>
          <p:nvPr/>
        </p:nvSpPr>
        <p:spPr bwMode="auto">
          <a:xfrm>
            <a:off x="2607478" y="3438146"/>
            <a:ext cx="602818" cy="274158"/>
          </a:xfrm>
          <a:prstGeom prst="can">
            <a:avLst/>
          </a:prstGeom>
          <a:solidFill>
            <a:schemeClr val="bg2">
              <a:lumMod val="20000"/>
              <a:lumOff val="80000"/>
            </a:schemeClr>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200" dirty="0" smtClean="0">
                <a:solidFill>
                  <a:schemeClr val="tx1"/>
                </a:solidFill>
                <a:latin typeface="Segoe" pitchFamily="34" charset="0"/>
              </a:rPr>
              <a:t>HR</a:t>
            </a:r>
          </a:p>
          <a:p>
            <a:pPr algn="ctr" defTabSz="914099"/>
            <a:r>
              <a:rPr lang="en-US" sz="1100" dirty="0" smtClean="0">
                <a:solidFill>
                  <a:schemeClr val="tx1"/>
                </a:solidFill>
                <a:latin typeface="Segoe" pitchFamily="34" charset="0"/>
              </a:rPr>
              <a:t>DB</a:t>
            </a:r>
            <a:endParaRPr lang="en-US" sz="1200" dirty="0" smtClean="0">
              <a:solidFill>
                <a:schemeClr val="tx1"/>
              </a:solidFill>
              <a:latin typeface="Segoe" pitchFamily="34" charset="0"/>
            </a:endParaRPr>
          </a:p>
        </p:txBody>
      </p:sp>
      <p:sp>
        <p:nvSpPr>
          <p:cNvPr id="16" name="Can 15"/>
          <p:cNvSpPr/>
          <p:nvPr/>
        </p:nvSpPr>
        <p:spPr bwMode="auto">
          <a:xfrm>
            <a:off x="5101275" y="3427832"/>
            <a:ext cx="659800" cy="257368"/>
          </a:xfrm>
          <a:prstGeom prst="can">
            <a:avLst/>
          </a:prstGeom>
          <a:solidFill>
            <a:schemeClr val="tx1">
              <a:lumMod val="85000"/>
              <a:lumOff val="15000"/>
            </a:schemeClr>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100" dirty="0" smtClean="0">
                <a:solidFill>
                  <a:schemeClr val="bg1"/>
                </a:solidFill>
                <a:latin typeface="Segoe" pitchFamily="34" charset="0"/>
              </a:rPr>
              <a:t>HR</a:t>
            </a:r>
          </a:p>
          <a:p>
            <a:pPr algn="ctr" defTabSz="914099"/>
            <a:r>
              <a:rPr lang="en-US" sz="1100" dirty="0" smtClean="0">
                <a:solidFill>
                  <a:schemeClr val="bg1"/>
                </a:solidFill>
                <a:latin typeface="Segoe" pitchFamily="34" charset="0"/>
              </a:rPr>
              <a:t>DB</a:t>
            </a:r>
          </a:p>
        </p:txBody>
      </p:sp>
      <p:sp>
        <p:nvSpPr>
          <p:cNvPr id="17" name="TextBox 16"/>
          <p:cNvSpPr txBox="1"/>
          <p:nvPr/>
        </p:nvSpPr>
        <p:spPr>
          <a:xfrm>
            <a:off x="1474817" y="4128343"/>
            <a:ext cx="1162369" cy="424732"/>
          </a:xfrm>
          <a:prstGeom prst="rect">
            <a:avLst/>
          </a:prstGeom>
          <a:noFill/>
        </p:spPr>
        <p:txBody>
          <a:bodyPr wrap="none" rtlCol="0">
            <a:spAutoFit/>
          </a:bodyPr>
          <a:lstStyle/>
          <a:p>
            <a:pPr indent="-396875">
              <a:lnSpc>
                <a:spcPct val="90000"/>
              </a:lnSpc>
              <a:spcBef>
                <a:spcPct val="20000"/>
              </a:spcBef>
              <a:buClr>
                <a:srgbClr val="777777"/>
              </a:buClr>
            </a:pPr>
            <a:r>
              <a:rPr lang="en-US" sz="2400" dirty="0" smtClean="0"/>
              <a:t>Primary</a:t>
            </a:r>
          </a:p>
        </p:txBody>
      </p:sp>
      <p:sp>
        <p:nvSpPr>
          <p:cNvPr id="19" name="Rounded Rectangle 18"/>
          <p:cNvSpPr/>
          <p:nvPr/>
        </p:nvSpPr>
        <p:spPr bwMode="auto">
          <a:xfrm>
            <a:off x="2623942" y="4014329"/>
            <a:ext cx="1197840" cy="192339"/>
          </a:xfrm>
          <a:prstGeom prst="roundRect">
            <a:avLst/>
          </a:prstGeom>
          <a:solidFill>
            <a:srgbClr val="92D050"/>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050" dirty="0" smtClean="0">
                <a:solidFill>
                  <a:schemeClr val="tx1"/>
                </a:solidFill>
                <a:latin typeface="Segoe" pitchFamily="34" charset="0"/>
              </a:rPr>
              <a:t>HR_VNN</a:t>
            </a:r>
          </a:p>
        </p:txBody>
      </p:sp>
      <p:sp>
        <p:nvSpPr>
          <p:cNvPr id="20" name="TextBox 19"/>
          <p:cNvSpPr txBox="1"/>
          <p:nvPr/>
        </p:nvSpPr>
        <p:spPr>
          <a:xfrm>
            <a:off x="226542" y="5019883"/>
            <a:ext cx="4865960" cy="520002"/>
          </a:xfrm>
          <a:prstGeom prst="rect">
            <a:avLst/>
          </a:prstGeom>
          <a:noFill/>
        </p:spPr>
        <p:txBody>
          <a:bodyPr wrap="square" rtlCol="0">
            <a:spAutoFit/>
          </a:bodyPr>
          <a:lstStyle/>
          <a:p>
            <a:pPr indent="-396875">
              <a:lnSpc>
                <a:spcPct val="90000"/>
              </a:lnSpc>
              <a:spcBef>
                <a:spcPct val="20000"/>
              </a:spcBef>
              <a:buClr>
                <a:srgbClr val="777777"/>
              </a:buClr>
            </a:pPr>
            <a:r>
              <a:rPr lang="en-US" sz="2400" b="1" dirty="0" smtClean="0"/>
              <a:t>-server </a:t>
            </a:r>
            <a:r>
              <a:rPr lang="en-US" sz="2400" b="1" dirty="0" err="1" smtClean="0"/>
              <a:t>HR_Listener</a:t>
            </a:r>
            <a:r>
              <a:rPr lang="en-US" sz="2400" b="1" dirty="0" smtClean="0"/>
              <a:t>;-catalog HRDB</a:t>
            </a:r>
          </a:p>
        </p:txBody>
      </p:sp>
      <p:pic>
        <p:nvPicPr>
          <p:cNvPr id="21" name="Picture 2" descr="C:\Users\gopala\AppData\Local\Microsoft\Windows\Temporary Internet Files\Content.IE5\BFDK3GA3\MC900432537[1].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164189" y="3687197"/>
            <a:ext cx="820276" cy="411697"/>
          </a:xfrm>
          <a:prstGeom prst="rect">
            <a:avLst/>
          </a:prstGeom>
          <a:noFill/>
          <a:extLst>
            <a:ext uri="{909E8E84-426E-40DD-AFC4-6F175D3DCCD1}">
              <a14:hiddenFill xmlns:a14="http://schemas.microsoft.com/office/drawing/2010/main">
                <a:solidFill>
                  <a:srgbClr val="FFFFFF"/>
                </a:solidFill>
              </a14:hiddenFill>
            </a:ext>
          </a:extLst>
        </p:spPr>
      </p:pic>
      <p:sp>
        <p:nvSpPr>
          <p:cNvPr id="23" name="TextBox 22"/>
          <p:cNvSpPr txBox="1"/>
          <p:nvPr/>
        </p:nvSpPr>
        <p:spPr>
          <a:xfrm>
            <a:off x="7309061" y="4786862"/>
            <a:ext cx="4797823" cy="717119"/>
          </a:xfrm>
          <a:prstGeom prst="rect">
            <a:avLst/>
          </a:prstGeom>
          <a:noFill/>
        </p:spPr>
        <p:txBody>
          <a:bodyPr wrap="square" rtlCol="0">
            <a:spAutoFit/>
          </a:bodyPr>
          <a:lstStyle/>
          <a:p>
            <a:pPr indent="-396875">
              <a:lnSpc>
                <a:spcPct val="90000"/>
              </a:lnSpc>
              <a:spcBef>
                <a:spcPct val="20000"/>
              </a:spcBef>
              <a:buClr>
                <a:srgbClr val="777777"/>
              </a:buClr>
            </a:pPr>
            <a:r>
              <a:rPr lang="en-US" sz="1400" b="1" dirty="0" smtClean="0"/>
              <a:t>La </a:t>
            </a:r>
            <a:r>
              <a:rPr lang="en-US" sz="1400" b="1" dirty="0" err="1" smtClean="0"/>
              <a:t>aplicacion</a:t>
            </a:r>
            <a:r>
              <a:rPr lang="en-US" sz="1400" b="1" dirty="0" smtClean="0"/>
              <a:t> </a:t>
            </a:r>
            <a:r>
              <a:rPr lang="en-US" sz="1400" b="1" dirty="0" err="1" smtClean="0"/>
              <a:t>debe</a:t>
            </a:r>
            <a:r>
              <a:rPr lang="en-US" sz="1400" b="1" dirty="0" smtClean="0"/>
              <a:t> </a:t>
            </a:r>
            <a:r>
              <a:rPr lang="en-US" sz="1400" b="1" dirty="0" err="1" smtClean="0"/>
              <a:t>tener</a:t>
            </a:r>
            <a:r>
              <a:rPr lang="en-US" sz="1400" b="1" dirty="0" smtClean="0"/>
              <a:t> </a:t>
            </a:r>
            <a:r>
              <a:rPr lang="en-US" sz="1400" b="1" dirty="0" err="1" smtClean="0"/>
              <a:t>logica</a:t>
            </a:r>
            <a:r>
              <a:rPr lang="en-US" sz="1400" b="1" dirty="0" smtClean="0"/>
              <a:t> de </a:t>
            </a:r>
            <a:r>
              <a:rPr lang="en-US" sz="1400" b="1" dirty="0" err="1" smtClean="0"/>
              <a:t>reintento</a:t>
            </a:r>
            <a:r>
              <a:rPr lang="en-US" sz="1400" b="1" dirty="0"/>
              <a:t> </a:t>
            </a:r>
            <a:r>
              <a:rPr lang="en-US" sz="1400" b="1" dirty="0" smtClean="0"/>
              <a:t>de </a:t>
            </a:r>
            <a:r>
              <a:rPr lang="en-US" sz="1400" b="1" dirty="0" err="1" smtClean="0"/>
              <a:t>conexion</a:t>
            </a:r>
            <a:r>
              <a:rPr lang="en-US" sz="1400" b="1" dirty="0" smtClean="0"/>
              <a:t>, para </a:t>
            </a:r>
            <a:r>
              <a:rPr lang="en-US" sz="1400" b="1" dirty="0" err="1" smtClean="0"/>
              <a:t>conectarse</a:t>
            </a:r>
            <a:r>
              <a:rPr lang="en-US" sz="1400" b="1" dirty="0" smtClean="0"/>
              <a:t> al </a:t>
            </a:r>
            <a:r>
              <a:rPr lang="en-US" sz="1400" b="1" dirty="0" err="1" smtClean="0"/>
              <a:t>nuevo</a:t>
            </a:r>
            <a:r>
              <a:rPr lang="en-US" sz="1400" b="1" dirty="0" smtClean="0"/>
              <a:t>  </a:t>
            </a:r>
            <a:r>
              <a:rPr lang="en-US" sz="1400" b="1" dirty="0" err="1" smtClean="0"/>
              <a:t>primario</a:t>
            </a:r>
            <a:r>
              <a:rPr lang="en-US" sz="1400" b="1" dirty="0" smtClean="0"/>
              <a:t> </a:t>
            </a:r>
            <a:r>
              <a:rPr lang="en-US" sz="1400" b="1" dirty="0" err="1" smtClean="0"/>
              <a:t>una</a:t>
            </a:r>
            <a:r>
              <a:rPr lang="en-US" sz="1400" b="1" dirty="0" smtClean="0"/>
              <a:t> </a:t>
            </a:r>
            <a:r>
              <a:rPr lang="en-US" sz="1400" b="1" dirty="0" err="1" smtClean="0"/>
              <a:t>vez</a:t>
            </a:r>
            <a:r>
              <a:rPr lang="en-US" sz="1400" b="1" dirty="0" smtClean="0"/>
              <a:t> </a:t>
            </a:r>
            <a:r>
              <a:rPr lang="en-US" sz="1400" b="1" dirty="0" err="1" smtClean="0"/>
              <a:t>que</a:t>
            </a:r>
            <a:r>
              <a:rPr lang="en-US" sz="1400" b="1" dirty="0" smtClean="0"/>
              <a:t> el failover </a:t>
            </a:r>
            <a:r>
              <a:rPr lang="en-US" sz="1400" b="1" dirty="0" err="1" smtClean="0"/>
              <a:t>halla</a:t>
            </a:r>
            <a:r>
              <a:rPr lang="en-US" sz="1400" b="1" dirty="0" smtClean="0"/>
              <a:t> </a:t>
            </a:r>
          </a:p>
          <a:p>
            <a:pPr indent="-396875">
              <a:lnSpc>
                <a:spcPct val="90000"/>
              </a:lnSpc>
              <a:spcBef>
                <a:spcPct val="20000"/>
              </a:spcBef>
              <a:buClr>
                <a:srgbClr val="777777"/>
              </a:buClr>
            </a:pPr>
            <a:r>
              <a:rPr lang="en-US" sz="1400" b="1" dirty="0" err="1" smtClean="0"/>
              <a:t>completado</a:t>
            </a:r>
            <a:r>
              <a:rPr lang="en-US" sz="1400" b="1" dirty="0" smtClean="0"/>
              <a:t>  y el listener </a:t>
            </a:r>
            <a:r>
              <a:rPr lang="en-US" sz="1400" b="1" dirty="0" err="1" smtClean="0"/>
              <a:t>este</a:t>
            </a:r>
            <a:r>
              <a:rPr lang="en-US" sz="1400" b="1" dirty="0" smtClean="0"/>
              <a:t> en </a:t>
            </a:r>
            <a:r>
              <a:rPr lang="en-US" sz="1400" b="1" dirty="0" err="1" smtClean="0"/>
              <a:t>linea</a:t>
            </a:r>
            <a:r>
              <a:rPr lang="en-US" sz="1400" b="1" dirty="0" smtClean="0"/>
              <a:t>.  </a:t>
            </a:r>
          </a:p>
        </p:txBody>
      </p:sp>
      <p:pic>
        <p:nvPicPr>
          <p:cNvPr id="25" name="Picture 2" descr="C:\Users\gopala\AppData\Local\Microsoft\Windows\Temporary Internet Files\Content.IE5\Q5H3X8E8\MC900434845[1].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378075" y="3376885"/>
            <a:ext cx="1653282" cy="829783"/>
          </a:xfrm>
          <a:prstGeom prst="rect">
            <a:avLst/>
          </a:prstGeom>
          <a:noFill/>
          <a:extLst>
            <a:ext uri="{909E8E84-426E-40DD-AFC4-6F175D3DCCD1}">
              <a14:hiddenFill xmlns:a14="http://schemas.microsoft.com/office/drawing/2010/main">
                <a:solidFill>
                  <a:srgbClr val="FFFFFF"/>
                </a:solidFill>
              </a14:hiddenFill>
            </a:ext>
          </a:extLst>
        </p:spPr>
      </p:pic>
      <p:sp>
        <p:nvSpPr>
          <p:cNvPr id="28" name="Can 27"/>
          <p:cNvSpPr/>
          <p:nvPr/>
        </p:nvSpPr>
        <p:spPr bwMode="auto">
          <a:xfrm>
            <a:off x="9048174" y="3454935"/>
            <a:ext cx="659800" cy="257368"/>
          </a:xfrm>
          <a:prstGeom prst="can">
            <a:avLst/>
          </a:prstGeom>
          <a:solidFill>
            <a:schemeClr val="tx1">
              <a:lumMod val="85000"/>
              <a:lumOff val="15000"/>
            </a:schemeClr>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100" dirty="0" smtClean="0">
                <a:solidFill>
                  <a:schemeClr val="bg1"/>
                </a:solidFill>
                <a:latin typeface="Segoe" pitchFamily="34" charset="0"/>
              </a:rPr>
              <a:t>HR</a:t>
            </a:r>
          </a:p>
          <a:p>
            <a:pPr algn="ctr" defTabSz="914099"/>
            <a:r>
              <a:rPr lang="en-US" sz="1100" dirty="0" smtClean="0">
                <a:solidFill>
                  <a:schemeClr val="bg1"/>
                </a:solidFill>
                <a:latin typeface="Segoe" pitchFamily="34" charset="0"/>
              </a:rPr>
              <a:t>DB</a:t>
            </a:r>
          </a:p>
        </p:txBody>
      </p:sp>
      <p:sp>
        <p:nvSpPr>
          <p:cNvPr id="29" name="TextBox 28"/>
          <p:cNvSpPr txBox="1"/>
          <p:nvPr/>
        </p:nvSpPr>
        <p:spPr>
          <a:xfrm>
            <a:off x="1695882" y="3180299"/>
            <a:ext cx="824515" cy="196586"/>
          </a:xfrm>
          <a:prstGeom prst="rect">
            <a:avLst/>
          </a:prstGeom>
          <a:noFill/>
        </p:spPr>
        <p:txBody>
          <a:bodyPr wrap="none" rtlCol="0">
            <a:spAutoFit/>
          </a:bodyPr>
          <a:lstStyle/>
          <a:p>
            <a:pPr indent="-396875">
              <a:lnSpc>
                <a:spcPct val="90000"/>
              </a:lnSpc>
              <a:spcBef>
                <a:spcPct val="20000"/>
              </a:spcBef>
              <a:buClr>
                <a:srgbClr val="777777"/>
              </a:buClr>
            </a:pPr>
            <a:r>
              <a:rPr lang="en-US" sz="1400" dirty="0" err="1" smtClean="0"/>
              <a:t>ServerA</a:t>
            </a:r>
            <a:endParaRPr lang="en-US" sz="1400" dirty="0" smtClean="0"/>
          </a:p>
        </p:txBody>
      </p:sp>
      <p:sp>
        <p:nvSpPr>
          <p:cNvPr id="30" name="TextBox 29"/>
          <p:cNvSpPr txBox="1"/>
          <p:nvPr/>
        </p:nvSpPr>
        <p:spPr>
          <a:xfrm>
            <a:off x="5835924" y="3186676"/>
            <a:ext cx="811350" cy="196586"/>
          </a:xfrm>
          <a:prstGeom prst="rect">
            <a:avLst/>
          </a:prstGeom>
          <a:noFill/>
        </p:spPr>
        <p:txBody>
          <a:bodyPr wrap="none" rtlCol="0">
            <a:spAutoFit/>
          </a:bodyPr>
          <a:lstStyle/>
          <a:p>
            <a:pPr indent="-396875">
              <a:lnSpc>
                <a:spcPct val="90000"/>
              </a:lnSpc>
              <a:spcBef>
                <a:spcPct val="20000"/>
              </a:spcBef>
              <a:buClr>
                <a:srgbClr val="777777"/>
              </a:buClr>
            </a:pPr>
            <a:r>
              <a:rPr lang="en-US" sz="1400" dirty="0" err="1" smtClean="0"/>
              <a:t>ServerB</a:t>
            </a:r>
            <a:endParaRPr lang="en-US" sz="1400" dirty="0" smtClean="0"/>
          </a:p>
        </p:txBody>
      </p:sp>
      <p:sp>
        <p:nvSpPr>
          <p:cNvPr id="31" name="TextBox 30"/>
          <p:cNvSpPr txBox="1"/>
          <p:nvPr/>
        </p:nvSpPr>
        <p:spPr>
          <a:xfrm>
            <a:off x="9707973" y="3180299"/>
            <a:ext cx="819578" cy="196586"/>
          </a:xfrm>
          <a:prstGeom prst="rect">
            <a:avLst/>
          </a:prstGeom>
          <a:noFill/>
        </p:spPr>
        <p:txBody>
          <a:bodyPr wrap="none" rtlCol="0">
            <a:spAutoFit/>
          </a:bodyPr>
          <a:lstStyle/>
          <a:p>
            <a:pPr indent="-396875">
              <a:lnSpc>
                <a:spcPct val="90000"/>
              </a:lnSpc>
              <a:spcBef>
                <a:spcPct val="20000"/>
              </a:spcBef>
              <a:buClr>
                <a:srgbClr val="777777"/>
              </a:buClr>
            </a:pPr>
            <a:r>
              <a:rPr lang="en-US" sz="1400" dirty="0" err="1" smtClean="0"/>
              <a:t>ServerC</a:t>
            </a:r>
            <a:endParaRPr lang="en-US" sz="1400" dirty="0" smtClean="0"/>
          </a:p>
        </p:txBody>
      </p:sp>
      <p:sp>
        <p:nvSpPr>
          <p:cNvPr id="34" name="TextBox 33"/>
          <p:cNvSpPr txBox="1"/>
          <p:nvPr/>
        </p:nvSpPr>
        <p:spPr>
          <a:xfrm>
            <a:off x="5660414" y="4148640"/>
            <a:ext cx="1488421" cy="424732"/>
          </a:xfrm>
          <a:prstGeom prst="rect">
            <a:avLst/>
          </a:prstGeom>
          <a:noFill/>
        </p:spPr>
        <p:txBody>
          <a:bodyPr wrap="none" rtlCol="0">
            <a:spAutoFit/>
          </a:bodyPr>
          <a:lstStyle/>
          <a:p>
            <a:pPr indent="-396875">
              <a:lnSpc>
                <a:spcPct val="90000"/>
              </a:lnSpc>
              <a:spcBef>
                <a:spcPct val="20000"/>
              </a:spcBef>
              <a:buClr>
                <a:srgbClr val="777777"/>
              </a:buClr>
            </a:pPr>
            <a:r>
              <a:rPr lang="en-US" sz="2400" dirty="0" smtClean="0"/>
              <a:t>Secondary</a:t>
            </a:r>
          </a:p>
        </p:txBody>
      </p:sp>
      <p:sp>
        <p:nvSpPr>
          <p:cNvPr id="35" name="TextBox 34"/>
          <p:cNvSpPr txBox="1"/>
          <p:nvPr/>
        </p:nvSpPr>
        <p:spPr>
          <a:xfrm>
            <a:off x="9353765" y="4136327"/>
            <a:ext cx="1488421" cy="424732"/>
          </a:xfrm>
          <a:prstGeom prst="rect">
            <a:avLst/>
          </a:prstGeom>
          <a:noFill/>
        </p:spPr>
        <p:txBody>
          <a:bodyPr wrap="none" rtlCol="0">
            <a:spAutoFit/>
          </a:bodyPr>
          <a:lstStyle/>
          <a:p>
            <a:pPr indent="-396875">
              <a:lnSpc>
                <a:spcPct val="90000"/>
              </a:lnSpc>
              <a:spcBef>
                <a:spcPct val="20000"/>
              </a:spcBef>
              <a:buClr>
                <a:srgbClr val="777777"/>
              </a:buClr>
            </a:pPr>
            <a:r>
              <a:rPr lang="en-US" sz="2400" dirty="0" smtClean="0"/>
              <a:t>Secondary</a:t>
            </a:r>
          </a:p>
        </p:txBody>
      </p:sp>
    </p:spTree>
    <p:extLst>
      <p:ext uri="{BB962C8B-B14F-4D97-AF65-F5344CB8AC3E}">
        <p14:creationId xmlns:p14="http://schemas.microsoft.com/office/powerpoint/2010/main" val="21429079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path" presetSubtype="0" accel="50000" decel="50000" fill="hold" grpId="0" nodeType="clickEffect">
                                  <p:stCondLst>
                                    <p:cond delay="0"/>
                                  </p:stCondLst>
                                  <p:childTnLst>
                                    <p:animMotion origin="layout" path="M -8.33333E-7 1.11111E-6 L 0.16836 -0.00301 " pathEditMode="relative" rAng="0" ptsTypes="AA">
                                      <p:cBhvr>
                                        <p:cTn id="10" dur="2000" fill="hold"/>
                                        <p:tgtEl>
                                          <p:spTgt spid="14"/>
                                        </p:tgtEl>
                                        <p:attrNameLst>
                                          <p:attrName>ppt_x</p:attrName>
                                          <p:attrName>ppt_y</p:attrName>
                                        </p:attrNameLst>
                                      </p:cBhvr>
                                      <p:rCtr x="8411" y="-162"/>
                                    </p:animMotion>
                                  </p:childTnLst>
                                </p:cTn>
                              </p:par>
                              <p:par>
                                <p:cTn id="11" presetID="42" presetClass="path" presetSubtype="0" accel="50000" decel="50000" fill="hold" grpId="0" nodeType="withEffect">
                                  <p:stCondLst>
                                    <p:cond delay="0"/>
                                  </p:stCondLst>
                                  <p:childTnLst>
                                    <p:animMotion origin="layout" path="M -2.91667E-6 4.44444E-6 L 0.16706 -0.00162 " pathEditMode="relative" rAng="0" ptsTypes="AA">
                                      <p:cBhvr>
                                        <p:cTn id="12" dur="2000" fill="hold"/>
                                        <p:tgtEl>
                                          <p:spTgt spid="19"/>
                                        </p:tgtEl>
                                        <p:attrNameLst>
                                          <p:attrName>ppt_x</p:attrName>
                                          <p:attrName>ppt_y</p:attrName>
                                        </p:attrNameLst>
                                      </p:cBhvr>
                                      <p:rCtr x="8346" y="-93"/>
                                    </p:animMotion>
                                  </p:childTnLst>
                                </p:cTn>
                              </p:par>
                            </p:childTnLst>
                          </p:cTn>
                        </p:par>
                      </p:childTnLst>
                    </p:cTn>
                  </p:par>
                  <p:par>
                    <p:cTn id="13" fill="hold">
                      <p:stCondLst>
                        <p:cond delay="indefinite"/>
                      </p:stCondLst>
                      <p:childTnLst>
                        <p:par>
                          <p:cTn id="14" fill="hold">
                            <p:stCondLst>
                              <p:cond delay="0"/>
                            </p:stCondLst>
                            <p:childTnLst>
                              <p:par>
                                <p:cTn id="15" presetID="1" presetClass="exit" presetSubtype="0" fill="hold" grpId="0" nodeType="clickEffect">
                                  <p:stCondLst>
                                    <p:cond delay="0"/>
                                  </p:stCondLst>
                                  <p:childTnLst>
                                    <p:set>
                                      <p:cBhvr>
                                        <p:cTn id="16" dur="1" fill="hold">
                                          <p:stCondLst>
                                            <p:cond delay="0"/>
                                          </p:stCondLst>
                                        </p:cTn>
                                        <p:tgtEl>
                                          <p:spTgt spid="34"/>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42" presetClass="path" presetSubtype="0" accel="50000" decel="50000" fill="hold" grpId="0" nodeType="clickEffect">
                                  <p:stCondLst>
                                    <p:cond delay="0"/>
                                  </p:stCondLst>
                                  <p:childTnLst>
                                    <p:animMotion origin="layout" path="M 2.08333E-7 -3.7037E-7 L 0.34648 -0.00023 " pathEditMode="relative" rAng="0" ptsTypes="AA">
                                      <p:cBhvr>
                                        <p:cTn id="20" dur="2000" fill="hold"/>
                                        <p:tgtEl>
                                          <p:spTgt spid="17"/>
                                        </p:tgtEl>
                                        <p:attrNameLst>
                                          <p:attrName>ppt_x</p:attrName>
                                          <p:attrName>ppt_y</p:attrName>
                                        </p:attrNameLst>
                                      </p:cBhvr>
                                      <p:rCtr x="17318" y="-23"/>
                                    </p:animMotion>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fade">
                                      <p:cBhvr>
                                        <p:cTn id="25" dur="1000"/>
                                        <p:tgtEl>
                                          <p:spTgt spid="23"/>
                                        </p:tgtEl>
                                      </p:cBhvr>
                                    </p:animEffect>
                                    <p:anim calcmode="lin" valueType="num">
                                      <p:cBhvr>
                                        <p:cTn id="26" dur="1000" fill="hold"/>
                                        <p:tgtEl>
                                          <p:spTgt spid="23"/>
                                        </p:tgtEl>
                                        <p:attrNameLst>
                                          <p:attrName>ppt_x</p:attrName>
                                        </p:attrNameLst>
                                      </p:cBhvr>
                                      <p:tavLst>
                                        <p:tav tm="0">
                                          <p:val>
                                            <p:strVal val="#ppt_x"/>
                                          </p:val>
                                        </p:tav>
                                        <p:tav tm="100000">
                                          <p:val>
                                            <p:strVal val="#ppt_x"/>
                                          </p:val>
                                        </p:tav>
                                      </p:tavLst>
                                    </p:anim>
                                    <p:anim calcmode="lin" valueType="num">
                                      <p:cBhvr>
                                        <p:cTn id="27"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7" grpId="0"/>
      <p:bldP spid="19" grpId="0" animBg="1"/>
      <p:bldP spid="23" grpId="0"/>
      <p:bldP spid="3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6542" y="172997"/>
            <a:ext cx="1965737" cy="1285101"/>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14913" y="5848310"/>
            <a:ext cx="2162175" cy="1298420"/>
          </a:xfrm>
          <a:prstGeom prst="rect">
            <a:avLst/>
          </a:prstGeom>
        </p:spPr>
      </p:pic>
      <p:sp>
        <p:nvSpPr>
          <p:cNvPr id="10" name="Title 1"/>
          <p:cNvSpPr txBox="1">
            <a:spLocks/>
          </p:cNvSpPr>
          <p:nvPr/>
        </p:nvSpPr>
        <p:spPr>
          <a:xfrm>
            <a:off x="2571750" y="299996"/>
            <a:ext cx="7048500" cy="1135695"/>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Segoe UI" panose="020B0502040204020203" pitchFamily="34" charset="0"/>
                <a:ea typeface="+mj-ea"/>
                <a:cs typeface="Segoe UI" panose="020B0502040204020203" pitchFamily="34" charset="0"/>
              </a:defRPr>
            </a:lvl1pPr>
          </a:lstStyle>
          <a:p>
            <a:pPr marL="342900" indent="-342900">
              <a:buFont typeface="Arial" panose="020B0604020202020204" pitchFamily="34" charset="0"/>
              <a:buChar char="•"/>
            </a:pPr>
            <a:endParaRPr lang="es-VE" sz="4400" b="1" dirty="0" smtClean="0">
              <a:solidFill>
                <a:schemeClr val="bg1"/>
              </a:solidFill>
            </a:endParaRPr>
          </a:p>
          <a:p>
            <a:pPr marL="342900" indent="-342900">
              <a:buFont typeface="Arial" panose="020B0604020202020204" pitchFamily="34" charset="0"/>
              <a:buChar char="•"/>
            </a:pPr>
            <a:endParaRPr lang="es-VE" sz="4400" b="1" dirty="0">
              <a:solidFill>
                <a:schemeClr val="bg1"/>
              </a:solidFill>
            </a:endParaRPr>
          </a:p>
          <a:p>
            <a:r>
              <a:rPr lang="es-VE" sz="4400" b="1" dirty="0" err="1" smtClean="0">
                <a:solidFill>
                  <a:schemeClr val="bg1"/>
                </a:solidFill>
              </a:rPr>
              <a:t>AlwaysOn</a:t>
            </a:r>
            <a:r>
              <a:rPr lang="es-VE" sz="4400" b="1" dirty="0" smtClean="0">
                <a:solidFill>
                  <a:schemeClr val="bg1"/>
                </a:solidFill>
              </a:rPr>
              <a:t> </a:t>
            </a:r>
            <a:r>
              <a:rPr lang="es-VE" sz="4400" b="1" dirty="0">
                <a:solidFill>
                  <a:schemeClr val="bg1"/>
                </a:solidFill>
              </a:rPr>
              <a:t>Servidores Secundarios</a:t>
            </a:r>
          </a:p>
        </p:txBody>
      </p:sp>
      <p:sp>
        <p:nvSpPr>
          <p:cNvPr id="7" name="Text Placeholder 2"/>
          <p:cNvSpPr txBox="1">
            <a:spLocks/>
          </p:cNvSpPr>
          <p:nvPr/>
        </p:nvSpPr>
        <p:spPr>
          <a:xfrm>
            <a:off x="509455" y="1852339"/>
            <a:ext cx="11109731" cy="87509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Segoe UI" panose="020B0502040204020203" pitchFamily="34" charset="0"/>
                <a:ea typeface="+mn-ea"/>
                <a:cs typeface="Segoe UI" panose="020B050204020402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Segoe UI" panose="020B0502040204020203" pitchFamily="34" charset="0"/>
                <a:ea typeface="+mn-ea"/>
                <a:cs typeface="Segoe UI" panose="020B050204020402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Segoe UI" panose="020B0502040204020203" pitchFamily="34" charset="0"/>
                <a:ea typeface="+mn-ea"/>
                <a:cs typeface="Segoe UI" panose="020B050204020402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egoe UI" panose="020B0502040204020203" pitchFamily="34" charset="0"/>
                <a:ea typeface="+mn-ea"/>
                <a:cs typeface="Segoe UI" panose="020B050204020402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egoe UI" panose="020B0502040204020203" pitchFamily="34" charset="0"/>
                <a:ea typeface="+mn-ea"/>
                <a:cs typeface="Segoe UI" panose="020B050204020402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2400" dirty="0" smtClean="0"/>
              <a:t>La </a:t>
            </a:r>
            <a:r>
              <a:rPr lang="en-US" sz="2400" dirty="0" err="1" smtClean="0"/>
              <a:t>eficiencia</a:t>
            </a:r>
            <a:r>
              <a:rPr lang="en-US" sz="2400" dirty="0" smtClean="0"/>
              <a:t> de IT y la </a:t>
            </a:r>
            <a:r>
              <a:rPr lang="en-US" sz="2400" dirty="0" err="1" smtClean="0"/>
              <a:t>relacion</a:t>
            </a:r>
            <a:r>
              <a:rPr lang="en-US" sz="2400" dirty="0" smtClean="0"/>
              <a:t> </a:t>
            </a:r>
            <a:r>
              <a:rPr lang="en-US" sz="2400" dirty="0" err="1" smtClean="0"/>
              <a:t>costo-beneficio</a:t>
            </a:r>
            <a:r>
              <a:rPr lang="en-US" sz="2400" dirty="0" smtClean="0"/>
              <a:t> </a:t>
            </a:r>
            <a:r>
              <a:rPr lang="en-US" sz="2400" dirty="0" err="1" smtClean="0"/>
              <a:t>es</a:t>
            </a:r>
            <a:r>
              <a:rPr lang="en-US" sz="2400" dirty="0" smtClean="0"/>
              <a:t> </a:t>
            </a:r>
            <a:r>
              <a:rPr lang="en-US" sz="2400" dirty="0" err="1" smtClean="0"/>
              <a:t>critica</a:t>
            </a:r>
            <a:r>
              <a:rPr lang="en-US" sz="2400" dirty="0" smtClean="0"/>
              <a:t> para un </a:t>
            </a:r>
            <a:r>
              <a:rPr lang="en-US" sz="2400" dirty="0" err="1" smtClean="0"/>
              <a:t>negocio</a:t>
            </a:r>
            <a:r>
              <a:rPr lang="en-US" sz="2400" dirty="0" smtClean="0"/>
              <a:t>:</a:t>
            </a:r>
          </a:p>
          <a:p>
            <a:pPr lvl="1"/>
            <a:r>
              <a:rPr lang="en-US" sz="2000" dirty="0" smtClean="0"/>
              <a:t>Idle hardware </a:t>
            </a:r>
            <a:r>
              <a:rPr lang="en-US" sz="2000" dirty="0" err="1" smtClean="0"/>
              <a:t>ya</a:t>
            </a:r>
            <a:r>
              <a:rPr lang="en-US" sz="2000" dirty="0" smtClean="0"/>
              <a:t> no </a:t>
            </a:r>
            <a:r>
              <a:rPr lang="en-US" sz="2000" dirty="0" err="1" smtClean="0"/>
              <a:t>es</a:t>
            </a:r>
            <a:r>
              <a:rPr lang="en-US" sz="2000" dirty="0" smtClean="0"/>
              <a:t> </a:t>
            </a:r>
            <a:r>
              <a:rPr lang="en-US" sz="2000" dirty="0" err="1" smtClean="0"/>
              <a:t>una</a:t>
            </a:r>
            <a:r>
              <a:rPr lang="en-US" sz="2000" dirty="0" smtClean="0"/>
              <a:t> </a:t>
            </a:r>
            <a:r>
              <a:rPr lang="en-US" sz="2000" dirty="0" err="1" smtClean="0"/>
              <a:t>opcion</a:t>
            </a:r>
            <a:endParaRPr lang="en-US" sz="2000" dirty="0" smtClean="0"/>
          </a:p>
        </p:txBody>
      </p:sp>
      <p:sp>
        <p:nvSpPr>
          <p:cNvPr id="8" name="TextBox 7"/>
          <p:cNvSpPr txBox="1"/>
          <p:nvPr/>
        </p:nvSpPr>
        <p:spPr>
          <a:xfrm>
            <a:off x="1005819" y="2837792"/>
            <a:ext cx="10117002" cy="2677656"/>
          </a:xfrm>
          <a:prstGeom prst="rect">
            <a:avLst/>
          </a:prstGeom>
          <a:noFill/>
          <a:ln>
            <a:solidFill>
              <a:schemeClr val="accent2"/>
            </a:solidFill>
          </a:ln>
        </p:spPr>
        <p:txBody>
          <a:bodyPr wrap="square" rtlCol="0">
            <a:spAutoFit/>
          </a:bodyPr>
          <a:lstStyle/>
          <a:p>
            <a:pPr indent="-396875">
              <a:lnSpc>
                <a:spcPct val="90000"/>
              </a:lnSpc>
              <a:spcBef>
                <a:spcPct val="20000"/>
              </a:spcBef>
              <a:buClr>
                <a:srgbClr val="777777"/>
              </a:buClr>
            </a:pPr>
            <a:r>
              <a:rPr lang="en-US" sz="2000" dirty="0" err="1" smtClean="0"/>
              <a:t>AlwaysOn</a:t>
            </a:r>
            <a:r>
              <a:rPr lang="en-US" sz="2000" dirty="0" smtClean="0"/>
              <a:t> </a:t>
            </a:r>
            <a:r>
              <a:rPr lang="en-US" sz="2000" b="1" dirty="0"/>
              <a:t>Active Secondary </a:t>
            </a:r>
            <a:r>
              <a:rPr lang="en-US" sz="2000" dirty="0" err="1" smtClean="0"/>
              <a:t>habilita</a:t>
            </a:r>
            <a:r>
              <a:rPr lang="en-US" sz="2000" dirty="0" smtClean="0"/>
              <a:t> el </a:t>
            </a:r>
            <a:r>
              <a:rPr lang="en-US" sz="2000" dirty="0" err="1" smtClean="0"/>
              <a:t>uso</a:t>
            </a:r>
            <a:r>
              <a:rPr lang="en-US" sz="2000" dirty="0" smtClean="0"/>
              <a:t> </a:t>
            </a:r>
            <a:r>
              <a:rPr lang="en-US" sz="2000" dirty="0" err="1" smtClean="0"/>
              <a:t>eficiente</a:t>
            </a:r>
            <a:r>
              <a:rPr lang="en-US" sz="2000" dirty="0" smtClean="0"/>
              <a:t> de los </a:t>
            </a:r>
            <a:r>
              <a:rPr lang="en-US" sz="2000" dirty="0" err="1" smtClean="0"/>
              <a:t>recursos</a:t>
            </a:r>
            <a:r>
              <a:rPr lang="en-US" sz="2000" dirty="0" smtClean="0"/>
              <a:t> de hardware </a:t>
            </a:r>
            <a:r>
              <a:rPr lang="en-US" sz="2000" dirty="0" err="1" smtClean="0"/>
              <a:t>proveidos</a:t>
            </a:r>
            <a:r>
              <a:rPr lang="en-US" sz="2000" dirty="0" smtClean="0"/>
              <a:t> para la </a:t>
            </a:r>
            <a:r>
              <a:rPr lang="en-US" sz="2000" dirty="0" err="1" smtClean="0"/>
              <a:t>alta</a:t>
            </a:r>
            <a:r>
              <a:rPr lang="en-US" sz="2000" dirty="0" smtClean="0"/>
              <a:t> </a:t>
            </a:r>
            <a:r>
              <a:rPr lang="en-US" sz="2000" dirty="0" err="1" smtClean="0"/>
              <a:t>disponibilidad</a:t>
            </a:r>
            <a:r>
              <a:rPr lang="en-US" sz="2000" dirty="0" smtClean="0"/>
              <a:t>, y </a:t>
            </a:r>
            <a:r>
              <a:rPr lang="en-US" sz="2000" dirty="0" err="1" smtClean="0"/>
              <a:t>por</a:t>
            </a:r>
            <a:r>
              <a:rPr lang="en-US" sz="2000" dirty="0" smtClean="0"/>
              <a:t> </a:t>
            </a:r>
            <a:r>
              <a:rPr lang="en-US" sz="2000" dirty="0" err="1" smtClean="0"/>
              <a:t>tanto</a:t>
            </a:r>
            <a:r>
              <a:rPr lang="en-US" sz="2000" dirty="0" smtClean="0"/>
              <a:t> </a:t>
            </a:r>
            <a:r>
              <a:rPr lang="en-US" sz="2000" dirty="0" err="1" smtClean="0"/>
              <a:t>proveyendo</a:t>
            </a:r>
            <a:r>
              <a:rPr lang="en-US" sz="2000" dirty="0" smtClean="0"/>
              <a:t> </a:t>
            </a:r>
            <a:r>
              <a:rPr lang="en-US" sz="2000" dirty="0" err="1" smtClean="0"/>
              <a:t>eficiencia</a:t>
            </a:r>
            <a:r>
              <a:rPr lang="en-US" sz="2000" dirty="0" smtClean="0"/>
              <a:t> en IT.</a:t>
            </a:r>
          </a:p>
          <a:p>
            <a:pPr indent="-396875">
              <a:lnSpc>
                <a:spcPct val="90000"/>
              </a:lnSpc>
              <a:spcBef>
                <a:spcPct val="20000"/>
              </a:spcBef>
              <a:buClr>
                <a:srgbClr val="777777"/>
              </a:buClr>
            </a:pPr>
            <a:endParaRPr lang="en-US" sz="2000" dirty="0"/>
          </a:p>
          <a:p>
            <a:pPr indent="-396875">
              <a:lnSpc>
                <a:spcPct val="90000"/>
              </a:lnSpc>
              <a:spcBef>
                <a:spcPct val="20000"/>
              </a:spcBef>
              <a:buClr>
                <a:srgbClr val="777777"/>
              </a:buClr>
            </a:pPr>
            <a:r>
              <a:rPr lang="en-US" sz="2000" dirty="0" smtClean="0"/>
              <a:t>Active Secondary </a:t>
            </a:r>
            <a:r>
              <a:rPr lang="en-US" sz="2000" dirty="0" err="1" smtClean="0"/>
              <a:t>puede</a:t>
            </a:r>
            <a:r>
              <a:rPr lang="en-US" sz="2000" dirty="0" smtClean="0"/>
              <a:t> </a:t>
            </a:r>
            <a:r>
              <a:rPr lang="en-US" sz="2000" dirty="0" err="1" smtClean="0"/>
              <a:t>ser</a:t>
            </a:r>
            <a:r>
              <a:rPr lang="en-US" sz="2000" dirty="0" smtClean="0"/>
              <a:t> </a:t>
            </a:r>
            <a:r>
              <a:rPr lang="en-US" sz="2000" dirty="0" err="1" smtClean="0"/>
              <a:t>usado</a:t>
            </a:r>
            <a:r>
              <a:rPr lang="en-US" sz="2000" dirty="0" smtClean="0"/>
              <a:t> para:</a:t>
            </a:r>
          </a:p>
          <a:p>
            <a:pPr lvl="1" indent="-396875">
              <a:lnSpc>
                <a:spcPct val="90000"/>
              </a:lnSpc>
              <a:spcBef>
                <a:spcPct val="20000"/>
              </a:spcBef>
              <a:buClr>
                <a:srgbClr val="777777"/>
              </a:buClr>
              <a:buFont typeface="Wingdings" pitchFamily="2" charset="2"/>
              <a:buChar char="Ø"/>
            </a:pPr>
            <a:r>
              <a:rPr lang="en-US" sz="2000" dirty="0" err="1" smtClean="0"/>
              <a:t>Balancear</a:t>
            </a:r>
            <a:r>
              <a:rPr lang="en-US" sz="2000" dirty="0" smtClean="0"/>
              <a:t> </a:t>
            </a:r>
            <a:r>
              <a:rPr lang="en-US" sz="2000" dirty="0" err="1" smtClean="0"/>
              <a:t>cargas</a:t>
            </a:r>
            <a:r>
              <a:rPr lang="en-US" sz="2000" dirty="0" smtClean="0"/>
              <a:t> de </a:t>
            </a:r>
            <a:r>
              <a:rPr lang="en-US" sz="2000" dirty="0" err="1" smtClean="0"/>
              <a:t>trabajo</a:t>
            </a:r>
            <a:r>
              <a:rPr lang="en-US" sz="2000" dirty="0" smtClean="0"/>
              <a:t> de </a:t>
            </a:r>
            <a:r>
              <a:rPr lang="en-US" sz="2000" dirty="0" smtClean="0"/>
              <a:t>solo-</a:t>
            </a:r>
            <a:r>
              <a:rPr lang="en-US" sz="2000" dirty="0" err="1" smtClean="0"/>
              <a:t>lectura</a:t>
            </a:r>
            <a:endParaRPr lang="en-US" sz="2000" dirty="0" smtClean="0"/>
          </a:p>
          <a:p>
            <a:pPr lvl="1" indent="-396875">
              <a:lnSpc>
                <a:spcPct val="90000"/>
              </a:lnSpc>
              <a:spcBef>
                <a:spcPct val="20000"/>
              </a:spcBef>
              <a:buClr>
                <a:srgbClr val="777777"/>
              </a:buClr>
              <a:buFont typeface="Wingdings" pitchFamily="2" charset="2"/>
              <a:buChar char="Ø"/>
            </a:pPr>
            <a:r>
              <a:rPr lang="en-US" sz="2000" dirty="0" err="1" smtClean="0"/>
              <a:t>Realizar</a:t>
            </a:r>
            <a:r>
              <a:rPr lang="en-US" sz="2000" dirty="0" smtClean="0"/>
              <a:t> </a:t>
            </a:r>
            <a:r>
              <a:rPr lang="en-US" sz="2000" dirty="0" err="1" smtClean="0"/>
              <a:t>operacion</a:t>
            </a:r>
            <a:r>
              <a:rPr lang="en-US" sz="2000" dirty="0" smtClean="0"/>
              <a:t> de Backup.</a:t>
            </a:r>
          </a:p>
          <a:p>
            <a:pPr lvl="1" indent="-396875">
              <a:lnSpc>
                <a:spcPct val="90000"/>
              </a:lnSpc>
              <a:spcBef>
                <a:spcPct val="20000"/>
              </a:spcBef>
              <a:buClr>
                <a:srgbClr val="777777"/>
              </a:buClr>
              <a:buFont typeface="Wingdings" pitchFamily="2" charset="2"/>
              <a:buChar char="Ø"/>
            </a:pPr>
            <a:r>
              <a:rPr lang="en-US" sz="2000" dirty="0" err="1" smtClean="0"/>
              <a:t>Chequeos</a:t>
            </a:r>
            <a:r>
              <a:rPr lang="en-US" sz="2000" dirty="0" smtClean="0"/>
              <a:t> de </a:t>
            </a:r>
            <a:r>
              <a:rPr lang="en-US" sz="2000" dirty="0" err="1" smtClean="0"/>
              <a:t>Integridad</a:t>
            </a:r>
            <a:r>
              <a:rPr lang="en-US" sz="2000" dirty="0" smtClean="0"/>
              <a:t> de la base de </a:t>
            </a:r>
            <a:r>
              <a:rPr lang="en-US" sz="2000" dirty="0" err="1" smtClean="0"/>
              <a:t>datos</a:t>
            </a:r>
            <a:r>
              <a:rPr lang="en-US" sz="2000" dirty="0" smtClean="0"/>
              <a:t> (DBCC CHECKDB).</a:t>
            </a:r>
            <a:endParaRPr lang="en-US" sz="2000" dirty="0"/>
          </a:p>
          <a:p>
            <a:pPr indent="-396875">
              <a:lnSpc>
                <a:spcPct val="90000"/>
              </a:lnSpc>
              <a:spcBef>
                <a:spcPct val="20000"/>
              </a:spcBef>
              <a:buClr>
                <a:srgbClr val="777777"/>
              </a:buClr>
            </a:pPr>
            <a:endParaRPr lang="en-US" sz="2000" dirty="0" err="1" smtClean="0"/>
          </a:p>
        </p:txBody>
      </p:sp>
    </p:spTree>
    <p:extLst>
      <p:ext uri="{BB962C8B-B14F-4D97-AF65-F5344CB8AC3E}">
        <p14:creationId xmlns:p14="http://schemas.microsoft.com/office/powerpoint/2010/main" val="341926596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6542" y="172997"/>
            <a:ext cx="1965737" cy="1285101"/>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14913" y="5848310"/>
            <a:ext cx="2162175" cy="1298420"/>
          </a:xfrm>
          <a:prstGeom prst="rect">
            <a:avLst/>
          </a:prstGeom>
        </p:spPr>
      </p:pic>
      <p:sp>
        <p:nvSpPr>
          <p:cNvPr id="10" name="Title 1"/>
          <p:cNvSpPr txBox="1">
            <a:spLocks/>
          </p:cNvSpPr>
          <p:nvPr/>
        </p:nvSpPr>
        <p:spPr>
          <a:xfrm>
            <a:off x="2571750" y="299996"/>
            <a:ext cx="7048500" cy="1135695"/>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Segoe UI" panose="020B0502040204020203" pitchFamily="34" charset="0"/>
                <a:ea typeface="+mj-ea"/>
                <a:cs typeface="Segoe UI" panose="020B0502040204020203" pitchFamily="34" charset="0"/>
              </a:defRPr>
            </a:lvl1pPr>
          </a:lstStyle>
          <a:p>
            <a:pPr marL="342900" indent="-342900">
              <a:buFont typeface="Arial" panose="020B0604020202020204" pitchFamily="34" charset="0"/>
              <a:buChar char="•"/>
            </a:pPr>
            <a:endParaRPr lang="es-VE" sz="4400" b="1" dirty="0">
              <a:solidFill>
                <a:schemeClr val="bg1"/>
              </a:solidFill>
            </a:endParaRPr>
          </a:p>
          <a:p>
            <a:pPr marL="342900" indent="-342900">
              <a:buFont typeface="Arial" panose="020B0604020202020204" pitchFamily="34" charset="0"/>
              <a:buChar char="•"/>
            </a:pPr>
            <a:endParaRPr lang="es-VE" sz="4400" b="1" dirty="0">
              <a:solidFill>
                <a:schemeClr val="bg1"/>
              </a:solidFill>
            </a:endParaRPr>
          </a:p>
          <a:p>
            <a:r>
              <a:rPr lang="es-VE" sz="4400" b="1" dirty="0" err="1">
                <a:solidFill>
                  <a:schemeClr val="bg1"/>
                </a:solidFill>
              </a:rPr>
              <a:t>AlwaysOn</a:t>
            </a:r>
            <a:r>
              <a:rPr lang="es-VE" sz="4400" b="1" dirty="0">
                <a:solidFill>
                  <a:schemeClr val="bg1"/>
                </a:solidFill>
              </a:rPr>
              <a:t> Servidores Secundarios</a:t>
            </a:r>
          </a:p>
        </p:txBody>
      </p:sp>
      <p:sp>
        <p:nvSpPr>
          <p:cNvPr id="7" name="Rectangle 6"/>
          <p:cNvSpPr/>
          <p:nvPr/>
        </p:nvSpPr>
        <p:spPr>
          <a:xfrm>
            <a:off x="6125149" y="1749172"/>
            <a:ext cx="5793582" cy="4216539"/>
          </a:xfrm>
          <a:prstGeom prst="rect">
            <a:avLst/>
          </a:prstGeom>
        </p:spPr>
        <p:txBody>
          <a:bodyPr wrap="square">
            <a:spAutoFit/>
          </a:bodyPr>
          <a:lstStyle/>
          <a:p>
            <a:r>
              <a:rPr lang="en-US" sz="2400" b="1" u="sng" dirty="0"/>
              <a:t>Active Secondary: </a:t>
            </a:r>
            <a:r>
              <a:rPr lang="en-US" sz="2400" b="1" u="sng" dirty="0" err="1" smtClean="0"/>
              <a:t>Habilitanto</a:t>
            </a:r>
            <a:r>
              <a:rPr lang="en-US" sz="2400" b="1" u="sng" dirty="0" smtClean="0"/>
              <a:t> el </a:t>
            </a:r>
            <a:r>
              <a:rPr lang="en-US" sz="2400" b="1" u="sng" dirty="0"/>
              <a:t>Backup </a:t>
            </a:r>
            <a:r>
              <a:rPr lang="en-US" sz="2400" b="1" u="sng" dirty="0" smtClean="0"/>
              <a:t>en la replica </a:t>
            </a:r>
            <a:r>
              <a:rPr lang="en-US" sz="2400" b="1" u="sng" dirty="0" err="1" smtClean="0"/>
              <a:t>Secundaria</a:t>
            </a:r>
            <a:endParaRPr lang="en-US" sz="2400" b="1" u="sng" dirty="0"/>
          </a:p>
          <a:p>
            <a:endParaRPr lang="en-US" sz="2000" dirty="0"/>
          </a:p>
          <a:p>
            <a:pPr marL="342900" indent="-342900">
              <a:buFont typeface="Wingdings" pitchFamily="2" charset="2"/>
              <a:buChar char="Ø"/>
            </a:pPr>
            <a:r>
              <a:rPr lang="en-US" sz="2000" dirty="0" smtClean="0"/>
              <a:t>Los Backups </a:t>
            </a:r>
            <a:r>
              <a:rPr lang="en-US" sz="2000" dirty="0" err="1" smtClean="0"/>
              <a:t>pueden</a:t>
            </a:r>
            <a:r>
              <a:rPr lang="en-US" sz="2000" dirty="0" smtClean="0"/>
              <a:t> </a:t>
            </a:r>
            <a:r>
              <a:rPr lang="en-US" sz="2000" dirty="0" err="1" smtClean="0"/>
              <a:t>hacerse</a:t>
            </a:r>
            <a:r>
              <a:rPr lang="en-US" sz="2000" dirty="0" smtClean="0"/>
              <a:t> en </a:t>
            </a:r>
            <a:r>
              <a:rPr lang="en-US" sz="2000" dirty="0" err="1" smtClean="0"/>
              <a:t>cualquier</a:t>
            </a:r>
            <a:r>
              <a:rPr lang="en-US" sz="2000" dirty="0" smtClean="0"/>
              <a:t> replica de la base de </a:t>
            </a:r>
            <a:r>
              <a:rPr lang="en-US" sz="2000" dirty="0" err="1" smtClean="0"/>
              <a:t>datos</a:t>
            </a:r>
            <a:r>
              <a:rPr lang="en-US" sz="2000" dirty="0" smtClean="0"/>
              <a:t>.</a:t>
            </a:r>
          </a:p>
          <a:p>
            <a:pPr marL="342900" indent="-342900">
              <a:buFont typeface="Wingdings" pitchFamily="2" charset="2"/>
              <a:buChar char="Ø"/>
            </a:pPr>
            <a:endParaRPr lang="en-US" sz="2000" dirty="0"/>
          </a:p>
          <a:p>
            <a:pPr marL="342900" indent="-342900">
              <a:buFont typeface="Wingdings" pitchFamily="2" charset="2"/>
              <a:buChar char="Ø"/>
            </a:pPr>
            <a:r>
              <a:rPr lang="en-US" sz="2000" dirty="0" smtClean="0"/>
              <a:t>Los Backups en la replica </a:t>
            </a:r>
            <a:r>
              <a:rPr lang="en-US" sz="2000" dirty="0" err="1" smtClean="0"/>
              <a:t>primaria</a:t>
            </a:r>
            <a:r>
              <a:rPr lang="en-US" sz="2000" dirty="0" smtClean="0"/>
              <a:t> </a:t>
            </a:r>
            <a:r>
              <a:rPr lang="en-US" sz="2000" dirty="0" err="1" smtClean="0"/>
              <a:t>aun</a:t>
            </a:r>
            <a:r>
              <a:rPr lang="en-US" sz="2000" dirty="0" smtClean="0"/>
              <a:t> </a:t>
            </a:r>
            <a:r>
              <a:rPr lang="en-US" sz="2000" dirty="0" err="1" smtClean="0"/>
              <a:t>funcionan</a:t>
            </a:r>
            <a:r>
              <a:rPr lang="en-US" sz="2000" dirty="0" smtClean="0"/>
              <a:t>.</a:t>
            </a:r>
          </a:p>
          <a:p>
            <a:pPr marL="342900" indent="-342900">
              <a:buFont typeface="Wingdings" pitchFamily="2" charset="2"/>
              <a:buChar char="Ø"/>
            </a:pPr>
            <a:endParaRPr lang="en-US" sz="2000" dirty="0"/>
          </a:p>
          <a:p>
            <a:pPr marL="342900" indent="-342900">
              <a:buFont typeface="Wingdings" pitchFamily="2" charset="2"/>
              <a:buChar char="Ø"/>
            </a:pPr>
            <a:r>
              <a:rPr lang="en-US" sz="2000" dirty="0" smtClean="0"/>
              <a:t>Los backups de los log de </a:t>
            </a:r>
            <a:r>
              <a:rPr lang="en-US" sz="2000" dirty="0" err="1" smtClean="0"/>
              <a:t>transacciones</a:t>
            </a:r>
            <a:r>
              <a:rPr lang="en-US" sz="2000" dirty="0" smtClean="0"/>
              <a:t> </a:t>
            </a:r>
            <a:r>
              <a:rPr lang="en-US" sz="2000" dirty="0" err="1" smtClean="0"/>
              <a:t>hechos</a:t>
            </a:r>
            <a:r>
              <a:rPr lang="en-US" sz="2000" dirty="0" smtClean="0"/>
              <a:t> en </a:t>
            </a:r>
            <a:r>
              <a:rPr lang="en-US" sz="2000" dirty="0" err="1" smtClean="0"/>
              <a:t>cualquier</a:t>
            </a:r>
            <a:r>
              <a:rPr lang="en-US" sz="2000" dirty="0" smtClean="0"/>
              <a:t> replica </a:t>
            </a:r>
            <a:r>
              <a:rPr lang="en-US" sz="2000" dirty="0" err="1" smtClean="0"/>
              <a:t>crean</a:t>
            </a:r>
            <a:r>
              <a:rPr lang="en-US" sz="2000" dirty="0" smtClean="0"/>
              <a:t> un </a:t>
            </a:r>
            <a:r>
              <a:rPr lang="en-US" sz="2000" dirty="0" err="1" smtClean="0"/>
              <a:t>unico</a:t>
            </a:r>
            <a:r>
              <a:rPr lang="en-US" sz="2000" dirty="0" smtClean="0"/>
              <a:t> log chain.</a:t>
            </a:r>
          </a:p>
          <a:p>
            <a:pPr marL="342900" indent="-342900">
              <a:buFont typeface="Wingdings" pitchFamily="2" charset="2"/>
              <a:buChar char="Ø"/>
            </a:pPr>
            <a:endParaRPr lang="en-US" sz="2000" dirty="0"/>
          </a:p>
          <a:p>
            <a:pPr marL="342900" indent="-342900">
              <a:buFont typeface="Wingdings" pitchFamily="2" charset="2"/>
              <a:buChar char="Ø"/>
            </a:pPr>
            <a:r>
              <a:rPr lang="en-US" sz="2000" b="1" dirty="0" smtClean="0"/>
              <a:t>Database Recovery </a:t>
            </a:r>
            <a:r>
              <a:rPr lang="en-US" sz="2000" b="1" dirty="0"/>
              <a:t>Advisor </a:t>
            </a:r>
            <a:r>
              <a:rPr lang="en-US" sz="2000" dirty="0" err="1" smtClean="0"/>
              <a:t>hace</a:t>
            </a:r>
            <a:r>
              <a:rPr lang="en-US" sz="2000" dirty="0" smtClean="0"/>
              <a:t> la </a:t>
            </a:r>
            <a:r>
              <a:rPr lang="en-US" sz="2000" dirty="0" err="1" smtClean="0"/>
              <a:t>restauracion</a:t>
            </a:r>
            <a:r>
              <a:rPr lang="en-US" sz="2000" dirty="0" smtClean="0"/>
              <a:t> mucho mas simple.</a:t>
            </a:r>
            <a:endParaRPr lang="en-US" sz="2000" dirty="0"/>
          </a:p>
        </p:txBody>
      </p:sp>
      <p:grpSp>
        <p:nvGrpSpPr>
          <p:cNvPr id="9" name="Group 8"/>
          <p:cNvGrpSpPr/>
          <p:nvPr/>
        </p:nvGrpSpPr>
        <p:grpSpPr>
          <a:xfrm>
            <a:off x="133920" y="1634221"/>
            <a:ext cx="5666610" cy="4236496"/>
            <a:chOff x="384526" y="1164366"/>
            <a:chExt cx="11373442" cy="5432769"/>
          </a:xfrm>
        </p:grpSpPr>
        <p:pic>
          <p:nvPicPr>
            <p:cNvPr id="12" name="Picture 11" descr="C:\Users\sunila\AppData\Local\Microsoft\Windows\Temporary Internet Files\Content.IE5\FQWGWRL9\MCj03102320000[1].wmf"/>
            <p:cNvPicPr>
              <a:picLocks noChangeAspect="1" noChangeArrowheads="1"/>
            </p:cNvPicPr>
            <p:nvPr/>
          </p:nvPicPr>
          <p:blipFill>
            <a:blip r:embed="rId5" cstate="print"/>
            <a:srcRect/>
            <a:stretch>
              <a:fillRect/>
            </a:stretch>
          </p:blipFill>
          <p:spPr bwMode="auto">
            <a:xfrm>
              <a:off x="2437765" y="1533699"/>
              <a:ext cx="1881227" cy="1074737"/>
            </a:xfrm>
            <a:prstGeom prst="rect">
              <a:avLst/>
            </a:prstGeom>
            <a:noFill/>
          </p:spPr>
        </p:pic>
        <p:sp>
          <p:nvSpPr>
            <p:cNvPr id="13" name="TextBox 12"/>
            <p:cNvSpPr txBox="1"/>
            <p:nvPr/>
          </p:nvSpPr>
          <p:spPr>
            <a:xfrm>
              <a:off x="812586" y="1164366"/>
              <a:ext cx="3145546" cy="369332"/>
            </a:xfrm>
            <a:prstGeom prst="rect">
              <a:avLst/>
            </a:prstGeom>
            <a:noFill/>
          </p:spPr>
          <p:txBody>
            <a:bodyPr wrap="none" rtlCol="0">
              <a:spAutoFit/>
            </a:bodyPr>
            <a:lstStyle/>
            <a:p>
              <a:r>
                <a:rPr lang="en-US" dirty="0" smtClean="0">
                  <a:solidFill>
                    <a:schemeClr val="bg1"/>
                  </a:solidFill>
                </a:rPr>
                <a:t>R/W workload</a:t>
              </a:r>
              <a:endParaRPr lang="en-US" dirty="0">
                <a:solidFill>
                  <a:schemeClr val="bg1"/>
                </a:solidFill>
              </a:endParaRPr>
            </a:p>
          </p:txBody>
        </p:sp>
        <p:pic>
          <p:nvPicPr>
            <p:cNvPr id="14" name="Picture 2" descr="E:\DVD_Art_Sept-2-2010\DVD_Art_Sept-2-2010\Artwork_Imagery\Icons - Illustrations\_ WINDOWS SERVER ICONS\Hardware\Hard  Drive storage.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99420" y="5217286"/>
              <a:ext cx="1838345" cy="657822"/>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3" descr="E:\DVD_Art_Sept-2-2010\DVD_Art_Sept-2-2010\Artwork_Imagery\Icons - Illustrations\_ WINDOWS SERVER ICONS\Hardware\Virtual Servers 2.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149503" y="3374986"/>
              <a:ext cx="1251854" cy="1533525"/>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p:cNvSpPr txBox="1"/>
            <p:nvPr/>
          </p:nvSpPr>
          <p:spPr>
            <a:xfrm>
              <a:off x="3179288" y="5064448"/>
              <a:ext cx="1870087" cy="369332"/>
            </a:xfrm>
            <a:prstGeom prst="rect">
              <a:avLst/>
            </a:prstGeom>
            <a:noFill/>
          </p:spPr>
          <p:txBody>
            <a:bodyPr wrap="none" rtlCol="0">
              <a:spAutoFit/>
            </a:bodyPr>
            <a:lstStyle/>
            <a:p>
              <a:r>
                <a:rPr lang="en-US" dirty="0" smtClean="0">
                  <a:solidFill>
                    <a:schemeClr val="bg1"/>
                  </a:solidFill>
                </a:rPr>
                <a:t>Primary</a:t>
              </a:r>
              <a:endParaRPr lang="en-US" dirty="0">
                <a:solidFill>
                  <a:schemeClr val="bg1"/>
                </a:solidFill>
              </a:endParaRPr>
            </a:p>
          </p:txBody>
        </p:sp>
        <p:pic>
          <p:nvPicPr>
            <p:cNvPr id="17" name="Picture 5" descr="E:\DVD_Art_Sept-2-2010\DVD_Art_Sept-2-2010\Artwork_Imagery\Shapes\Arrows\Curved\big green arrow.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rot="17457013">
              <a:off x="1541041" y="3867309"/>
              <a:ext cx="1523729" cy="1525569"/>
            </a:xfrm>
            <a:prstGeom prst="rect">
              <a:avLst/>
            </a:prstGeom>
            <a:noFill/>
            <a:scene3d>
              <a:camera prst="orthographicFront">
                <a:rot lat="0" lon="10800000" rev="0"/>
              </a:camera>
              <a:lightRig rig="threePt" dir="t"/>
            </a:scene3d>
            <a:extLst>
              <a:ext uri="{909E8E84-426E-40DD-AFC4-6F175D3DCCD1}">
                <a14:hiddenFill xmlns:a14="http://schemas.microsoft.com/office/drawing/2010/main">
                  <a:solidFill>
                    <a:srgbClr val="FFFFFF"/>
                  </a:solidFill>
                </a14:hiddenFill>
              </a:ext>
            </a:extLst>
          </p:spPr>
        </p:pic>
        <p:cxnSp>
          <p:nvCxnSpPr>
            <p:cNvPr id="18" name="Straight Arrow Connector 17"/>
            <p:cNvCxnSpPr>
              <a:stCxn id="12" idx="2"/>
            </p:cNvCxnSpPr>
            <p:nvPr/>
          </p:nvCxnSpPr>
          <p:spPr>
            <a:xfrm>
              <a:off x="3378379" y="2608435"/>
              <a:ext cx="176695" cy="766550"/>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384526" y="4197087"/>
              <a:ext cx="1973009" cy="369332"/>
            </a:xfrm>
            <a:prstGeom prst="rect">
              <a:avLst/>
            </a:prstGeom>
            <a:noFill/>
          </p:spPr>
          <p:txBody>
            <a:bodyPr wrap="none" rtlCol="0">
              <a:spAutoFit/>
            </a:bodyPr>
            <a:lstStyle/>
            <a:p>
              <a:r>
                <a:rPr lang="en-US" dirty="0" smtClean="0">
                  <a:solidFill>
                    <a:schemeClr val="bg1"/>
                  </a:solidFill>
                </a:rPr>
                <a:t>Backups</a:t>
              </a:r>
              <a:endParaRPr lang="en-US" dirty="0">
                <a:solidFill>
                  <a:schemeClr val="bg1"/>
                </a:solidFill>
              </a:endParaRPr>
            </a:p>
          </p:txBody>
        </p:sp>
        <p:grpSp>
          <p:nvGrpSpPr>
            <p:cNvPr id="20" name="Group 19"/>
            <p:cNvGrpSpPr/>
            <p:nvPr/>
          </p:nvGrpSpPr>
          <p:grpSpPr>
            <a:xfrm>
              <a:off x="6845978" y="4097012"/>
              <a:ext cx="4786316" cy="2500123"/>
              <a:chOff x="5157086" y="3374985"/>
              <a:chExt cx="3590672" cy="2500123"/>
            </a:xfrm>
          </p:grpSpPr>
          <p:pic>
            <p:nvPicPr>
              <p:cNvPr id="27" name="Picture 4" descr="E:\DVD_Art_Sept-2-2010\DVD_Art_Sept-2-2010\Artwork_Imagery\Icons - Illustrations\_ WINDOWS SERVER ICONS\Hardware\Virtual Servers.pn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251366" y="3374985"/>
                <a:ext cx="1077735" cy="1512305"/>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2" descr="E:\DVD_Art_Sept-2-2010\DVD_Art_Sept-2-2010\Artwork_Imagery\Icons - Illustrations\_ WINDOWS SERVER ICONS\Hardware\Hard  Drive storage.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778041" y="5217286"/>
                <a:ext cx="1379118" cy="657822"/>
              </a:xfrm>
              <a:prstGeom prst="rect">
                <a:avLst/>
              </a:prstGeom>
              <a:noFill/>
              <a:extLst>
                <a:ext uri="{909E8E84-426E-40DD-AFC4-6F175D3DCCD1}">
                  <a14:hiddenFill xmlns:a14="http://schemas.microsoft.com/office/drawing/2010/main">
                    <a:solidFill>
                      <a:srgbClr val="FFFFFF"/>
                    </a:solidFill>
                  </a14:hiddenFill>
                </a:ext>
              </a:extLst>
            </p:spPr>
          </p:pic>
          <p:sp>
            <p:nvSpPr>
              <p:cNvPr id="29" name="TextBox 28"/>
              <p:cNvSpPr txBox="1"/>
              <p:nvPr/>
            </p:nvSpPr>
            <p:spPr>
              <a:xfrm>
                <a:off x="5157086" y="5064448"/>
                <a:ext cx="1818726" cy="369332"/>
              </a:xfrm>
              <a:prstGeom prst="rect">
                <a:avLst/>
              </a:prstGeom>
              <a:noFill/>
            </p:spPr>
            <p:txBody>
              <a:bodyPr wrap="none" rtlCol="0">
                <a:spAutoFit/>
              </a:bodyPr>
              <a:lstStyle/>
              <a:p>
                <a:r>
                  <a:rPr lang="en-US" dirty="0" smtClean="0">
                    <a:solidFill>
                      <a:schemeClr val="bg1"/>
                    </a:solidFill>
                  </a:rPr>
                  <a:t>Secondary</a:t>
                </a:r>
                <a:endParaRPr lang="en-US" dirty="0">
                  <a:solidFill>
                    <a:schemeClr val="bg1"/>
                  </a:solidFill>
                </a:endParaRPr>
              </a:p>
            </p:txBody>
          </p:sp>
          <p:pic>
            <p:nvPicPr>
              <p:cNvPr id="30" name="Picture 5" descr="E:\DVD_Art_Sept-2-2010\DVD_Art_Sept-2-2010\Artwork_Imagery\Shapes\Arrows\Curved\big green arrow.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rot="4305247">
                <a:off x="6016176" y="4057853"/>
                <a:ext cx="1523729" cy="1144475"/>
              </a:xfrm>
              <a:prstGeom prst="rect">
                <a:avLst/>
              </a:prstGeom>
              <a:noFill/>
              <a:extLst>
                <a:ext uri="{909E8E84-426E-40DD-AFC4-6F175D3DCCD1}">
                  <a14:hiddenFill xmlns:a14="http://schemas.microsoft.com/office/drawing/2010/main">
                    <a:solidFill>
                      <a:srgbClr val="FFFFFF"/>
                    </a:solidFill>
                  </a14:hiddenFill>
                </a:ext>
              </a:extLst>
            </p:spPr>
          </p:pic>
          <p:sp>
            <p:nvSpPr>
              <p:cNvPr id="31" name="TextBox 30"/>
              <p:cNvSpPr txBox="1"/>
              <p:nvPr/>
            </p:nvSpPr>
            <p:spPr>
              <a:xfrm>
                <a:off x="7267616" y="4260758"/>
                <a:ext cx="1480142" cy="369332"/>
              </a:xfrm>
              <a:prstGeom prst="rect">
                <a:avLst/>
              </a:prstGeom>
              <a:noFill/>
            </p:spPr>
            <p:txBody>
              <a:bodyPr wrap="none" rtlCol="0">
                <a:spAutoFit/>
              </a:bodyPr>
              <a:lstStyle/>
              <a:p>
                <a:r>
                  <a:rPr lang="en-US" dirty="0" smtClean="0">
                    <a:solidFill>
                      <a:schemeClr val="bg1"/>
                    </a:solidFill>
                  </a:rPr>
                  <a:t>Backups</a:t>
                </a:r>
                <a:endParaRPr lang="en-US" dirty="0">
                  <a:solidFill>
                    <a:schemeClr val="bg1"/>
                  </a:solidFill>
                </a:endParaRPr>
              </a:p>
            </p:txBody>
          </p:sp>
        </p:grpSp>
        <p:grpSp>
          <p:nvGrpSpPr>
            <p:cNvPr id="21" name="Group 20"/>
            <p:cNvGrpSpPr/>
            <p:nvPr/>
          </p:nvGrpSpPr>
          <p:grpSpPr>
            <a:xfrm>
              <a:off x="6971652" y="1294745"/>
              <a:ext cx="4786316" cy="2500123"/>
              <a:chOff x="5157086" y="3374985"/>
              <a:chExt cx="3590672" cy="2500123"/>
            </a:xfrm>
          </p:grpSpPr>
          <p:pic>
            <p:nvPicPr>
              <p:cNvPr id="22" name="Picture 4" descr="E:\DVD_Art_Sept-2-2010\DVD_Art_Sept-2-2010\Artwork_Imagery\Icons - Illustrations\_ WINDOWS SERVER ICONS\Hardware\Virtual Servers.pn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251366" y="3374985"/>
                <a:ext cx="1077735" cy="1512305"/>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2" descr="E:\DVD_Art_Sept-2-2010\DVD_Art_Sept-2-2010\Artwork_Imagery\Icons - Illustrations\_ WINDOWS SERVER ICONS\Hardware\Hard  Drive storage.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778041" y="5217286"/>
                <a:ext cx="1379118" cy="657822"/>
              </a:xfrm>
              <a:prstGeom prst="rect">
                <a:avLst/>
              </a:prstGeom>
              <a:noFill/>
              <a:extLst>
                <a:ext uri="{909E8E84-426E-40DD-AFC4-6F175D3DCCD1}">
                  <a14:hiddenFill xmlns:a14="http://schemas.microsoft.com/office/drawing/2010/main">
                    <a:solidFill>
                      <a:srgbClr val="FFFFFF"/>
                    </a:solidFill>
                  </a14:hiddenFill>
                </a:ext>
              </a:extLst>
            </p:spPr>
          </p:pic>
          <p:sp>
            <p:nvSpPr>
              <p:cNvPr id="24" name="TextBox 23"/>
              <p:cNvSpPr txBox="1"/>
              <p:nvPr/>
            </p:nvSpPr>
            <p:spPr>
              <a:xfrm>
                <a:off x="5157086" y="5064448"/>
                <a:ext cx="1818726" cy="369332"/>
              </a:xfrm>
              <a:prstGeom prst="rect">
                <a:avLst/>
              </a:prstGeom>
              <a:noFill/>
            </p:spPr>
            <p:txBody>
              <a:bodyPr wrap="none" rtlCol="0">
                <a:spAutoFit/>
              </a:bodyPr>
              <a:lstStyle/>
              <a:p>
                <a:r>
                  <a:rPr lang="en-US" dirty="0" smtClean="0">
                    <a:solidFill>
                      <a:schemeClr val="bg1"/>
                    </a:solidFill>
                  </a:rPr>
                  <a:t>Secondary</a:t>
                </a:r>
                <a:endParaRPr lang="en-US" dirty="0">
                  <a:solidFill>
                    <a:schemeClr val="bg1"/>
                  </a:solidFill>
                </a:endParaRPr>
              </a:p>
            </p:txBody>
          </p:sp>
          <p:pic>
            <p:nvPicPr>
              <p:cNvPr id="25" name="Picture 5" descr="E:\DVD_Art_Sept-2-2010\DVD_Art_Sept-2-2010\Artwork_Imagery\Shapes\Arrows\Curved\big green arrow.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rot="4305247">
                <a:off x="6016176" y="4057853"/>
                <a:ext cx="1523729" cy="1144475"/>
              </a:xfrm>
              <a:prstGeom prst="rect">
                <a:avLst/>
              </a:prstGeom>
              <a:noFill/>
              <a:extLst>
                <a:ext uri="{909E8E84-426E-40DD-AFC4-6F175D3DCCD1}">
                  <a14:hiddenFill xmlns:a14="http://schemas.microsoft.com/office/drawing/2010/main">
                    <a:solidFill>
                      <a:srgbClr val="FFFFFF"/>
                    </a:solidFill>
                  </a14:hiddenFill>
                </a:ext>
              </a:extLst>
            </p:spPr>
          </p:pic>
          <p:sp>
            <p:nvSpPr>
              <p:cNvPr id="26" name="TextBox 25"/>
              <p:cNvSpPr txBox="1"/>
              <p:nvPr/>
            </p:nvSpPr>
            <p:spPr>
              <a:xfrm>
                <a:off x="7267616" y="4260758"/>
                <a:ext cx="1480142" cy="369332"/>
              </a:xfrm>
              <a:prstGeom prst="rect">
                <a:avLst/>
              </a:prstGeom>
              <a:noFill/>
            </p:spPr>
            <p:txBody>
              <a:bodyPr wrap="none" rtlCol="0">
                <a:spAutoFit/>
              </a:bodyPr>
              <a:lstStyle/>
              <a:p>
                <a:r>
                  <a:rPr lang="en-US" dirty="0" smtClean="0">
                    <a:solidFill>
                      <a:schemeClr val="bg1"/>
                    </a:solidFill>
                  </a:rPr>
                  <a:t>Backups</a:t>
                </a:r>
                <a:endParaRPr lang="en-US" dirty="0">
                  <a:solidFill>
                    <a:schemeClr val="bg1"/>
                  </a:solidFill>
                </a:endParaRPr>
              </a:p>
            </p:txBody>
          </p:sp>
        </p:grpSp>
      </p:grpSp>
    </p:spTree>
    <p:extLst>
      <p:ext uri="{BB962C8B-B14F-4D97-AF65-F5344CB8AC3E}">
        <p14:creationId xmlns:p14="http://schemas.microsoft.com/office/powerpoint/2010/main" val="283636235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6542" y="172997"/>
            <a:ext cx="1965737" cy="1285101"/>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14913" y="5848310"/>
            <a:ext cx="2162175" cy="1298420"/>
          </a:xfrm>
          <a:prstGeom prst="rect">
            <a:avLst/>
          </a:prstGeom>
        </p:spPr>
      </p:pic>
      <p:sp>
        <p:nvSpPr>
          <p:cNvPr id="10" name="Title 1"/>
          <p:cNvSpPr txBox="1">
            <a:spLocks/>
          </p:cNvSpPr>
          <p:nvPr/>
        </p:nvSpPr>
        <p:spPr>
          <a:xfrm>
            <a:off x="2571750" y="299996"/>
            <a:ext cx="7048500" cy="1135695"/>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Segoe UI" panose="020B0502040204020203" pitchFamily="34" charset="0"/>
                <a:ea typeface="+mj-ea"/>
                <a:cs typeface="Segoe UI" panose="020B0502040204020203" pitchFamily="34" charset="0"/>
              </a:defRPr>
            </a:lvl1pPr>
          </a:lstStyle>
          <a:p>
            <a:pPr marL="342900" indent="-342900">
              <a:buFont typeface="Arial" panose="020B0604020202020204" pitchFamily="34" charset="0"/>
              <a:buChar char="•"/>
            </a:pPr>
            <a:endParaRPr lang="es-VE" sz="4400" b="1" dirty="0">
              <a:solidFill>
                <a:schemeClr val="bg1"/>
              </a:solidFill>
            </a:endParaRPr>
          </a:p>
          <a:p>
            <a:pPr marL="342900" indent="-342900">
              <a:buFont typeface="Arial" panose="020B0604020202020204" pitchFamily="34" charset="0"/>
              <a:buChar char="•"/>
            </a:pPr>
            <a:endParaRPr lang="es-VE" sz="4400" b="1" dirty="0">
              <a:solidFill>
                <a:schemeClr val="bg1"/>
              </a:solidFill>
            </a:endParaRPr>
          </a:p>
          <a:p>
            <a:r>
              <a:rPr lang="es-VE" sz="4400" b="1" dirty="0" err="1">
                <a:solidFill>
                  <a:schemeClr val="bg1"/>
                </a:solidFill>
              </a:rPr>
              <a:t>AlwaysOn</a:t>
            </a:r>
            <a:r>
              <a:rPr lang="es-VE" sz="4400" b="1" dirty="0">
                <a:solidFill>
                  <a:schemeClr val="bg1"/>
                </a:solidFill>
              </a:rPr>
              <a:t> Servidores Secundarios</a:t>
            </a:r>
          </a:p>
        </p:txBody>
      </p:sp>
      <p:sp>
        <p:nvSpPr>
          <p:cNvPr id="7" name="Content Placeholder 2"/>
          <p:cNvSpPr txBox="1">
            <a:spLocks/>
          </p:cNvSpPr>
          <p:nvPr/>
        </p:nvSpPr>
        <p:spPr>
          <a:xfrm>
            <a:off x="346842" y="1813033"/>
            <a:ext cx="11461530" cy="403527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Segoe UI" panose="020B0502040204020203" pitchFamily="34" charset="0"/>
                <a:ea typeface="+mn-ea"/>
                <a:cs typeface="Segoe UI" panose="020B0502040204020203" pitchFamily="34" charset="0"/>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Segoe UI" panose="020B0502040204020203" pitchFamily="34" charset="0"/>
                <a:ea typeface="+mn-ea"/>
                <a:cs typeface="Segoe UI" panose="020B0502040204020203" pitchFamily="34" charset="0"/>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Segoe UI" panose="020B0502040204020203" pitchFamily="34" charset="0"/>
                <a:ea typeface="+mn-ea"/>
                <a:cs typeface="Segoe UI" panose="020B0502040204020203" pitchFamily="34" charset="0"/>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Segoe UI" panose="020B0502040204020203" pitchFamily="34" charset="0"/>
                <a:ea typeface="+mn-ea"/>
                <a:cs typeface="Segoe UI" panose="020B0502040204020203" pitchFamily="34" charset="0"/>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Segoe UI" panose="020B0502040204020203" pitchFamily="34" charset="0"/>
                <a:ea typeface="+mn-ea"/>
                <a:cs typeface="Segoe UI" panose="020B0502040204020203" pitchFamily="34" charset="0"/>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sz="3000" b="1" u="sng" dirty="0" err="1" smtClean="0"/>
              <a:t>Conectividad</a:t>
            </a:r>
            <a:r>
              <a:rPr lang="en-US" sz="3000" b="1" u="sng" dirty="0" smtClean="0"/>
              <a:t> de </a:t>
            </a:r>
            <a:r>
              <a:rPr lang="en-US" sz="3000" b="1" u="sng" dirty="0" err="1" smtClean="0"/>
              <a:t>Clientes</a:t>
            </a:r>
            <a:r>
              <a:rPr lang="en-US" sz="3000" b="1" u="sng" dirty="0" smtClean="0"/>
              <a:t> Solo-</a:t>
            </a:r>
            <a:r>
              <a:rPr lang="en-US" sz="3000" b="1" u="sng" dirty="0" err="1" smtClean="0"/>
              <a:t>Lectura</a:t>
            </a:r>
            <a:r>
              <a:rPr lang="en-US" sz="3000" b="1" u="sng" dirty="0" smtClean="0"/>
              <a:t>:</a:t>
            </a:r>
          </a:p>
          <a:p>
            <a:pPr algn="l"/>
            <a:r>
              <a:rPr lang="en-US" sz="2000" dirty="0" smtClean="0"/>
              <a:t>El </a:t>
            </a:r>
            <a:r>
              <a:rPr lang="en-US" sz="2000" dirty="0" err="1" smtClean="0"/>
              <a:t>comportamiento</a:t>
            </a:r>
            <a:r>
              <a:rPr lang="en-US" sz="2000" dirty="0" smtClean="0"/>
              <a:t> de la </a:t>
            </a:r>
            <a:r>
              <a:rPr lang="en-US" sz="2000" dirty="0" err="1" smtClean="0"/>
              <a:t>conexiones</a:t>
            </a:r>
            <a:r>
              <a:rPr lang="en-US" sz="2000" dirty="0" smtClean="0"/>
              <a:t> clients de solo-</a:t>
            </a:r>
            <a:r>
              <a:rPr lang="en-US" sz="2000" dirty="0" err="1" smtClean="0"/>
              <a:t>lectura</a:t>
            </a:r>
            <a:r>
              <a:rPr lang="en-US" sz="2000" dirty="0" smtClean="0"/>
              <a:t> </a:t>
            </a:r>
            <a:r>
              <a:rPr lang="en-US" sz="2000" dirty="0" err="1" smtClean="0"/>
              <a:t>es</a:t>
            </a:r>
            <a:r>
              <a:rPr lang="en-US" sz="2000" dirty="0" smtClean="0"/>
              <a:t> </a:t>
            </a:r>
            <a:r>
              <a:rPr lang="en-US" sz="2000" dirty="0" err="1" smtClean="0"/>
              <a:t>determinado</a:t>
            </a:r>
            <a:r>
              <a:rPr lang="en-US" sz="2000" dirty="0" smtClean="0"/>
              <a:t> </a:t>
            </a:r>
            <a:r>
              <a:rPr lang="en-US" sz="2000" dirty="0" err="1" smtClean="0"/>
              <a:t>por</a:t>
            </a:r>
            <a:r>
              <a:rPr lang="en-US" sz="2000" dirty="0" smtClean="0"/>
              <a:t> la </a:t>
            </a:r>
            <a:r>
              <a:rPr lang="en-US" sz="2000" dirty="0" err="1" smtClean="0"/>
              <a:t>opcion</a:t>
            </a:r>
            <a:r>
              <a:rPr lang="en-US" sz="2000" dirty="0" smtClean="0"/>
              <a:t> de </a:t>
            </a:r>
            <a:r>
              <a:rPr lang="en-US" sz="2000" dirty="0" err="1" smtClean="0"/>
              <a:t>configuracion</a:t>
            </a:r>
            <a:r>
              <a:rPr lang="en-US" sz="2000" dirty="0" smtClean="0"/>
              <a:t> de la Availability Replica + la </a:t>
            </a:r>
            <a:r>
              <a:rPr lang="en-US" sz="2000" dirty="0" err="1" smtClean="0"/>
              <a:t>caracteristica</a:t>
            </a:r>
            <a:r>
              <a:rPr lang="en-US" sz="2000" dirty="0" smtClean="0"/>
              <a:t> </a:t>
            </a:r>
            <a:r>
              <a:rPr lang="en-US" sz="2000" dirty="0" err="1" smtClean="0"/>
              <a:t>ApplicationIntent</a:t>
            </a:r>
            <a:r>
              <a:rPr lang="en-US" sz="2000" dirty="0" smtClean="0"/>
              <a:t> de la </a:t>
            </a:r>
            <a:r>
              <a:rPr lang="en-US" sz="2000" dirty="0" err="1" smtClean="0"/>
              <a:t>aplicacion</a:t>
            </a:r>
            <a:endParaRPr lang="en-US" sz="2000" dirty="0" smtClean="0"/>
          </a:p>
          <a:p>
            <a:pPr lvl="1" algn="l">
              <a:buFont typeface="Arial" panose="020B0604020202020204" pitchFamily="34" charset="0"/>
              <a:buChar char="•"/>
            </a:pPr>
            <a:r>
              <a:rPr lang="en-US" sz="1800" dirty="0" err="1" smtClean="0"/>
              <a:t>ApplicationIntent</a:t>
            </a:r>
            <a:r>
              <a:rPr lang="en-US" sz="1800" dirty="0" smtClean="0"/>
              <a:t> </a:t>
            </a:r>
            <a:r>
              <a:rPr lang="en-US" sz="1800" dirty="0" err="1" smtClean="0"/>
              <a:t>es</a:t>
            </a:r>
            <a:r>
              <a:rPr lang="en-US" sz="1800" dirty="0" smtClean="0"/>
              <a:t> </a:t>
            </a:r>
            <a:r>
              <a:rPr lang="en-US" sz="1800" dirty="0" err="1" smtClean="0"/>
              <a:t>una</a:t>
            </a:r>
            <a:r>
              <a:rPr lang="en-US" sz="1800" dirty="0" smtClean="0"/>
              <a:t> </a:t>
            </a:r>
            <a:r>
              <a:rPr lang="en-US" sz="1800" dirty="0" err="1" smtClean="0"/>
              <a:t>propiedad</a:t>
            </a:r>
            <a:r>
              <a:rPr lang="en-US" sz="1800" dirty="0" smtClean="0"/>
              <a:t> a </a:t>
            </a:r>
            <a:r>
              <a:rPr lang="en-US" sz="1800" dirty="0" err="1" smtClean="0"/>
              <a:t>nivel</a:t>
            </a:r>
            <a:r>
              <a:rPr lang="en-US" sz="1800" dirty="0" smtClean="0"/>
              <a:t> de la </a:t>
            </a:r>
            <a:r>
              <a:rPr lang="en-US" sz="1800" dirty="0" err="1" smtClean="0"/>
              <a:t>conexion</a:t>
            </a:r>
            <a:r>
              <a:rPr lang="en-US" sz="1800" dirty="0" smtClean="0"/>
              <a:t>. </a:t>
            </a:r>
          </a:p>
          <a:p>
            <a:pPr lvl="1" algn="l">
              <a:buFont typeface="Arial" panose="020B0604020202020204" pitchFamily="34" charset="0"/>
              <a:buChar char="•"/>
            </a:pPr>
            <a:r>
              <a:rPr lang="en-US" sz="1800" dirty="0" smtClean="0"/>
              <a:t>La </a:t>
            </a:r>
            <a:r>
              <a:rPr lang="en-US" sz="1800" dirty="0" err="1" smtClean="0"/>
              <a:t>opcion</a:t>
            </a:r>
            <a:r>
              <a:rPr lang="en-US" sz="1800" dirty="0" smtClean="0"/>
              <a:t> de la Replica </a:t>
            </a:r>
            <a:r>
              <a:rPr lang="en-US" sz="1800" dirty="0" err="1" smtClean="0"/>
              <a:t>determina</a:t>
            </a:r>
            <a:r>
              <a:rPr lang="en-US" sz="1800" dirty="0" smtClean="0"/>
              <a:t> </a:t>
            </a:r>
            <a:r>
              <a:rPr lang="en-US" sz="1800" dirty="0" err="1" smtClean="0"/>
              <a:t>si</a:t>
            </a:r>
            <a:r>
              <a:rPr lang="en-US" sz="1800" dirty="0" smtClean="0"/>
              <a:t> la replica </a:t>
            </a:r>
            <a:r>
              <a:rPr lang="en-US" sz="1800" dirty="0" err="1" smtClean="0"/>
              <a:t>esta</a:t>
            </a:r>
            <a:r>
              <a:rPr lang="en-US" sz="1800" dirty="0" smtClean="0"/>
              <a:t> </a:t>
            </a:r>
            <a:r>
              <a:rPr lang="en-US" sz="1800" dirty="0" err="1" smtClean="0"/>
              <a:t>habilitada</a:t>
            </a:r>
            <a:r>
              <a:rPr lang="en-US" sz="1800" dirty="0" smtClean="0"/>
              <a:t> para </a:t>
            </a:r>
            <a:r>
              <a:rPr lang="en-US" sz="1800" dirty="0" err="1" smtClean="0"/>
              <a:t>acceso</a:t>
            </a:r>
            <a:r>
              <a:rPr lang="en-US" sz="1800" dirty="0" smtClean="0"/>
              <a:t> de </a:t>
            </a:r>
            <a:r>
              <a:rPr lang="en-US" sz="1800" dirty="0" err="1" smtClean="0"/>
              <a:t>lectura</a:t>
            </a:r>
            <a:r>
              <a:rPr lang="en-US" sz="1800" dirty="0" smtClean="0"/>
              <a:t> </a:t>
            </a:r>
            <a:r>
              <a:rPr lang="en-US" sz="1800" dirty="0" err="1" smtClean="0"/>
              <a:t>cuando</a:t>
            </a:r>
            <a:r>
              <a:rPr lang="en-US" sz="1800" dirty="0" smtClean="0"/>
              <a:t> </a:t>
            </a:r>
            <a:r>
              <a:rPr lang="en-US" sz="1800" dirty="0" err="1" smtClean="0"/>
              <a:t>posee</a:t>
            </a:r>
            <a:r>
              <a:rPr lang="en-US" sz="1800" dirty="0" smtClean="0"/>
              <a:t> un </a:t>
            </a:r>
            <a:r>
              <a:rPr lang="en-US" sz="1800" dirty="0" err="1" smtClean="0"/>
              <a:t>rol</a:t>
            </a:r>
            <a:r>
              <a:rPr lang="en-US" sz="1800" dirty="0" smtClean="0"/>
              <a:t> </a:t>
            </a:r>
            <a:r>
              <a:rPr lang="en-US" sz="1800" dirty="0" err="1" smtClean="0"/>
              <a:t>secundario</a:t>
            </a:r>
            <a:r>
              <a:rPr lang="en-US" sz="1800" dirty="0" smtClean="0"/>
              <a:t>.</a:t>
            </a:r>
          </a:p>
          <a:p>
            <a:pPr algn="l"/>
            <a:endParaRPr lang="en-US" sz="2000" dirty="0" smtClean="0"/>
          </a:p>
          <a:p>
            <a:pPr algn="l"/>
            <a:r>
              <a:rPr lang="en-US" sz="2000" dirty="0" smtClean="0"/>
              <a:t>El Read-Only Routing </a:t>
            </a:r>
            <a:r>
              <a:rPr lang="en-US" sz="2000" dirty="0" err="1" smtClean="0"/>
              <a:t>habilita</a:t>
            </a:r>
            <a:r>
              <a:rPr lang="en-US" sz="2000" dirty="0" smtClean="0"/>
              <a:t> la </a:t>
            </a:r>
            <a:r>
              <a:rPr lang="en-US" sz="2000" dirty="0" err="1" smtClean="0"/>
              <a:t>redireccion</a:t>
            </a:r>
            <a:r>
              <a:rPr lang="en-US" sz="2000" dirty="0" smtClean="0"/>
              <a:t> de </a:t>
            </a:r>
            <a:r>
              <a:rPr lang="en-US" sz="2000" dirty="0" err="1" smtClean="0"/>
              <a:t>conexiones</a:t>
            </a:r>
            <a:r>
              <a:rPr lang="en-US" sz="2000" dirty="0" smtClean="0"/>
              <a:t> de clients </a:t>
            </a:r>
            <a:r>
              <a:rPr lang="en-US" sz="2000" dirty="0" err="1" smtClean="0"/>
              <a:t>hacia</a:t>
            </a:r>
            <a:r>
              <a:rPr lang="en-US" sz="2000" dirty="0" smtClean="0"/>
              <a:t> un Nuevo </a:t>
            </a:r>
            <a:r>
              <a:rPr lang="en-US" sz="2000" dirty="0" err="1" smtClean="0"/>
              <a:t>secondario</a:t>
            </a:r>
            <a:r>
              <a:rPr lang="en-US" sz="2000" dirty="0" smtClean="0"/>
              <a:t> </a:t>
            </a:r>
            <a:r>
              <a:rPr lang="en-US" sz="2000" dirty="0" err="1" smtClean="0"/>
              <a:t>cuando</a:t>
            </a:r>
            <a:r>
              <a:rPr lang="en-US" sz="2000" dirty="0" smtClean="0"/>
              <a:t> </a:t>
            </a:r>
            <a:r>
              <a:rPr lang="en-US" sz="2000" dirty="0" err="1" smtClean="0"/>
              <a:t>su</a:t>
            </a:r>
            <a:r>
              <a:rPr lang="en-US" sz="2000" dirty="0" smtClean="0"/>
              <a:t> </a:t>
            </a:r>
            <a:r>
              <a:rPr lang="en-US" sz="2000" dirty="0" err="1" smtClean="0"/>
              <a:t>rol</a:t>
            </a:r>
            <a:r>
              <a:rPr lang="en-US" sz="2000" dirty="0" smtClean="0"/>
              <a:t> cambia:</a:t>
            </a:r>
          </a:p>
          <a:p>
            <a:pPr lvl="1" algn="l">
              <a:buFont typeface="Arial" panose="020B0604020202020204" pitchFamily="34" charset="0"/>
              <a:buChar char="•"/>
            </a:pPr>
            <a:r>
              <a:rPr lang="en-US" sz="1800" dirty="0" err="1" smtClean="0"/>
              <a:t>Habilita</a:t>
            </a:r>
            <a:r>
              <a:rPr lang="en-US" sz="1800" dirty="0" smtClean="0"/>
              <a:t> </a:t>
            </a:r>
            <a:r>
              <a:rPr lang="en-US" sz="1800" dirty="0" err="1" smtClean="0"/>
              <a:t>una</a:t>
            </a:r>
            <a:r>
              <a:rPr lang="en-US" sz="1800" dirty="0" smtClean="0"/>
              <a:t> </a:t>
            </a:r>
            <a:r>
              <a:rPr lang="en-US" sz="1800" dirty="0" err="1" smtClean="0"/>
              <a:t>redireccion</a:t>
            </a:r>
            <a:r>
              <a:rPr lang="en-US" sz="1800" dirty="0" smtClean="0"/>
              <a:t> </a:t>
            </a:r>
            <a:r>
              <a:rPr lang="en-US" sz="1800" dirty="0" err="1" smtClean="0"/>
              <a:t>transparente</a:t>
            </a:r>
            <a:r>
              <a:rPr lang="en-US" sz="1800" dirty="0" smtClean="0"/>
              <a:t> de </a:t>
            </a:r>
            <a:r>
              <a:rPr lang="en-US" sz="1800" dirty="0" err="1" smtClean="0"/>
              <a:t>las</a:t>
            </a:r>
            <a:r>
              <a:rPr lang="en-US" sz="1800" dirty="0" smtClean="0"/>
              <a:t> </a:t>
            </a:r>
            <a:r>
              <a:rPr lang="en-US" sz="1800" dirty="0" err="1" smtClean="0"/>
              <a:t>conexiones</a:t>
            </a:r>
            <a:r>
              <a:rPr lang="en-US" sz="1800" dirty="0" smtClean="0"/>
              <a:t> de </a:t>
            </a:r>
            <a:r>
              <a:rPr lang="en-US" sz="1800" dirty="0" err="1" smtClean="0"/>
              <a:t>aplicaciones</a:t>
            </a:r>
            <a:r>
              <a:rPr lang="en-US" sz="1800" dirty="0" smtClean="0"/>
              <a:t> de solo </a:t>
            </a:r>
            <a:r>
              <a:rPr lang="en-US" sz="1800" dirty="0" err="1" smtClean="0"/>
              <a:t>lectura</a:t>
            </a:r>
            <a:r>
              <a:rPr lang="en-US" sz="1800" dirty="0" smtClean="0"/>
              <a:t>, entre </a:t>
            </a:r>
            <a:r>
              <a:rPr lang="en-US" sz="1800" dirty="0" err="1" smtClean="0"/>
              <a:t>las</a:t>
            </a:r>
            <a:r>
              <a:rPr lang="en-US" sz="1800" dirty="0" smtClean="0"/>
              <a:t> replicas </a:t>
            </a:r>
            <a:r>
              <a:rPr lang="en-US" sz="1800" dirty="0" err="1" smtClean="0"/>
              <a:t>secundarias</a:t>
            </a:r>
            <a:r>
              <a:rPr lang="en-US" sz="1800" dirty="0" smtClean="0"/>
              <a:t> sin </a:t>
            </a:r>
            <a:r>
              <a:rPr lang="en-US" sz="1800" dirty="0" err="1" smtClean="0"/>
              <a:t>intervencion</a:t>
            </a:r>
            <a:r>
              <a:rPr lang="en-US" sz="1800" dirty="0" smtClean="0"/>
              <a:t> manual.</a:t>
            </a:r>
          </a:p>
          <a:p>
            <a:pPr algn="l"/>
            <a:endParaRPr lang="en-US" sz="2800" dirty="0"/>
          </a:p>
        </p:txBody>
      </p:sp>
    </p:spTree>
    <p:extLst>
      <p:ext uri="{BB962C8B-B14F-4D97-AF65-F5344CB8AC3E}">
        <p14:creationId xmlns:p14="http://schemas.microsoft.com/office/powerpoint/2010/main" val="232764181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443413" y="2945911"/>
            <a:ext cx="6657975" cy="966179"/>
          </a:xfrm>
        </p:spPr>
        <p:style>
          <a:lnRef idx="0">
            <a:schemeClr val="accent5"/>
          </a:lnRef>
          <a:fillRef idx="3">
            <a:schemeClr val="accent5"/>
          </a:fillRef>
          <a:effectRef idx="3">
            <a:schemeClr val="accent5"/>
          </a:effectRef>
          <a:fontRef idx="minor">
            <a:schemeClr val="lt1"/>
          </a:fontRef>
        </p:style>
        <p:txBody>
          <a:bodyPr>
            <a:normAutofit/>
          </a:bodyPr>
          <a:lstStyle/>
          <a:p>
            <a:r>
              <a:rPr lang="es-ES" dirty="0" smtClean="0"/>
              <a:t>Grabando Sesión</a:t>
            </a:r>
            <a:endParaRPr lang="es-CO" b="1" dirty="0"/>
          </a:p>
        </p:txBody>
      </p:sp>
      <p:grpSp>
        <p:nvGrpSpPr>
          <p:cNvPr id="11" name="Group 10"/>
          <p:cNvGrpSpPr/>
          <p:nvPr/>
        </p:nvGrpSpPr>
        <p:grpSpPr>
          <a:xfrm>
            <a:off x="226542" y="172997"/>
            <a:ext cx="6950546" cy="6973733"/>
            <a:chOff x="226542" y="172997"/>
            <a:chExt cx="6950546" cy="6973733"/>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6542" y="172997"/>
              <a:ext cx="1965737" cy="1285101"/>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14913" y="5848310"/>
              <a:ext cx="2162175" cy="1298420"/>
            </a:xfrm>
            <a:prstGeom prst="rect">
              <a:avLst/>
            </a:prstGeom>
          </p:spPr>
        </p:pic>
      </p:grpSp>
      <p:pic>
        <p:nvPicPr>
          <p:cNvPr id="7" name="Picture 6"/>
          <p:cNvPicPr>
            <a:picLocks noChangeAspect="1"/>
          </p:cNvPicPr>
          <p:nvPr/>
        </p:nvPicPr>
        <p:blipFill>
          <a:blip r:embed="rId4"/>
          <a:stretch>
            <a:fillRect/>
          </a:stretch>
        </p:blipFill>
        <p:spPr>
          <a:xfrm>
            <a:off x="549216" y="2124075"/>
            <a:ext cx="3286125" cy="3276600"/>
          </a:xfrm>
          <a:prstGeom prst="rect">
            <a:avLst/>
          </a:prstGeom>
          <a:ln w="2286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101770179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6542" y="172997"/>
            <a:ext cx="1965737" cy="1285101"/>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14913" y="5848310"/>
            <a:ext cx="2162175" cy="1298420"/>
          </a:xfrm>
          <a:prstGeom prst="rect">
            <a:avLst/>
          </a:prstGeom>
        </p:spPr>
      </p:pic>
      <p:sp>
        <p:nvSpPr>
          <p:cNvPr id="10" name="Title 1"/>
          <p:cNvSpPr txBox="1">
            <a:spLocks/>
          </p:cNvSpPr>
          <p:nvPr/>
        </p:nvSpPr>
        <p:spPr>
          <a:xfrm>
            <a:off x="2476500" y="172996"/>
            <a:ext cx="7454899" cy="1285101"/>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Segoe UI" panose="020B0502040204020203" pitchFamily="34" charset="0"/>
                <a:ea typeface="+mj-ea"/>
                <a:cs typeface="Segoe UI" panose="020B0502040204020203" pitchFamily="34" charset="0"/>
              </a:defRPr>
            </a:lvl1pPr>
          </a:lstStyle>
          <a:p>
            <a:r>
              <a:rPr lang="en-US" b="1" dirty="0" smtClean="0">
                <a:solidFill>
                  <a:schemeClr val="bg1"/>
                </a:solidFill>
              </a:rPr>
              <a:t>DEMO</a:t>
            </a:r>
            <a:endParaRPr lang="en-US" b="1" dirty="0">
              <a:solidFill>
                <a:schemeClr val="bg1"/>
              </a:solidFill>
            </a:endParaRPr>
          </a:p>
        </p:txBody>
      </p:sp>
      <p:sp>
        <p:nvSpPr>
          <p:cNvPr id="11" name="Content Placeholder 2"/>
          <p:cNvSpPr txBox="1">
            <a:spLocks/>
          </p:cNvSpPr>
          <p:nvPr/>
        </p:nvSpPr>
        <p:spPr>
          <a:xfrm>
            <a:off x="838200" y="1732637"/>
            <a:ext cx="7404100" cy="3347363"/>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Segoe UI" panose="020B0502040204020203" pitchFamily="34" charset="0"/>
                <a:ea typeface="+mn-ea"/>
                <a:cs typeface="Segoe UI" panose="020B0502040204020203" pitchFamily="34" charset="0"/>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Segoe UI" panose="020B0502040204020203" pitchFamily="34" charset="0"/>
                <a:ea typeface="+mn-ea"/>
                <a:cs typeface="Segoe UI" panose="020B0502040204020203" pitchFamily="34" charset="0"/>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Segoe UI" panose="020B0502040204020203" pitchFamily="34" charset="0"/>
                <a:ea typeface="+mn-ea"/>
                <a:cs typeface="Segoe UI" panose="020B0502040204020203" pitchFamily="34" charset="0"/>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Segoe UI" panose="020B0502040204020203" pitchFamily="34" charset="0"/>
                <a:ea typeface="+mn-ea"/>
                <a:cs typeface="Segoe UI" panose="020B0502040204020203" pitchFamily="34" charset="0"/>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Segoe UI" panose="020B0502040204020203" pitchFamily="34" charset="0"/>
                <a:ea typeface="+mn-ea"/>
                <a:cs typeface="Segoe UI" panose="020B0502040204020203" pitchFamily="34" charset="0"/>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endParaRPr lang="es-VE" sz="3200" dirty="0" smtClean="0"/>
          </a:p>
          <a:p>
            <a:pPr marL="800100" lvl="1" indent="-342900" algn="l">
              <a:buFont typeface="Wingdings" panose="05000000000000000000" pitchFamily="2" charset="2"/>
              <a:buChar char="ü"/>
            </a:pPr>
            <a:r>
              <a:rPr lang="en-US" sz="3200" dirty="0" err="1" smtClean="0"/>
              <a:t>Implementacion</a:t>
            </a:r>
            <a:r>
              <a:rPr lang="en-US" sz="3200" dirty="0" smtClean="0"/>
              <a:t> de </a:t>
            </a:r>
            <a:r>
              <a:rPr lang="en-US" sz="3200" dirty="0" err="1" smtClean="0"/>
              <a:t>AlwaysOn</a:t>
            </a:r>
            <a:r>
              <a:rPr lang="en-US" sz="3200" dirty="0" smtClean="0"/>
              <a:t> </a:t>
            </a:r>
            <a:r>
              <a:rPr lang="en-US" sz="3200" dirty="0"/>
              <a:t>Availability Groups</a:t>
            </a:r>
            <a:endParaRPr lang="es-VE" sz="3200" dirty="0" smtClean="0"/>
          </a:p>
        </p:txBody>
      </p:sp>
      <p:pic>
        <p:nvPicPr>
          <p:cNvPr id="2" name="Pictur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128000" y="2187118"/>
            <a:ext cx="2692400" cy="2692400"/>
          </a:xfrm>
          <a:prstGeom prst="rect">
            <a:avLst/>
          </a:prstGeom>
        </p:spPr>
      </p:pic>
    </p:spTree>
    <p:extLst>
      <p:ext uri="{BB962C8B-B14F-4D97-AF65-F5344CB8AC3E}">
        <p14:creationId xmlns:p14="http://schemas.microsoft.com/office/powerpoint/2010/main" val="288435841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6542" y="172997"/>
            <a:ext cx="1965737" cy="1285101"/>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14913" y="5848310"/>
            <a:ext cx="2162175" cy="1298420"/>
          </a:xfrm>
          <a:prstGeom prst="rect">
            <a:avLst/>
          </a:prstGeom>
        </p:spPr>
      </p:pic>
      <p:sp>
        <p:nvSpPr>
          <p:cNvPr id="10" name="Title 1"/>
          <p:cNvSpPr txBox="1">
            <a:spLocks/>
          </p:cNvSpPr>
          <p:nvPr/>
        </p:nvSpPr>
        <p:spPr>
          <a:xfrm>
            <a:off x="2476500" y="172996"/>
            <a:ext cx="7454899" cy="1285101"/>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Segoe UI" panose="020B0502040204020203" pitchFamily="34" charset="0"/>
                <a:ea typeface="+mj-ea"/>
                <a:cs typeface="Segoe UI" panose="020B0502040204020203" pitchFamily="34" charset="0"/>
              </a:defRPr>
            </a:lvl1pPr>
          </a:lstStyle>
          <a:p>
            <a:r>
              <a:rPr lang="en-US" b="1" dirty="0" smtClean="0">
                <a:solidFill>
                  <a:schemeClr val="bg1"/>
                </a:solidFill>
              </a:rPr>
              <a:t>DEMO</a:t>
            </a:r>
            <a:endParaRPr lang="en-US" b="1" dirty="0">
              <a:solidFill>
                <a:schemeClr val="bg1"/>
              </a:solidFill>
            </a:endParaRPr>
          </a:p>
        </p:txBody>
      </p:sp>
      <p:sp>
        <p:nvSpPr>
          <p:cNvPr id="11" name="Content Placeholder 2"/>
          <p:cNvSpPr txBox="1">
            <a:spLocks/>
          </p:cNvSpPr>
          <p:nvPr/>
        </p:nvSpPr>
        <p:spPr>
          <a:xfrm>
            <a:off x="838200" y="1732637"/>
            <a:ext cx="7404100" cy="3347363"/>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Segoe UI" panose="020B0502040204020203" pitchFamily="34" charset="0"/>
                <a:ea typeface="+mn-ea"/>
                <a:cs typeface="Segoe UI" panose="020B0502040204020203" pitchFamily="34" charset="0"/>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Segoe UI" panose="020B0502040204020203" pitchFamily="34" charset="0"/>
                <a:ea typeface="+mn-ea"/>
                <a:cs typeface="Segoe UI" panose="020B0502040204020203" pitchFamily="34" charset="0"/>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Segoe UI" panose="020B0502040204020203" pitchFamily="34" charset="0"/>
                <a:ea typeface="+mn-ea"/>
                <a:cs typeface="Segoe UI" panose="020B0502040204020203" pitchFamily="34" charset="0"/>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Segoe UI" panose="020B0502040204020203" pitchFamily="34" charset="0"/>
                <a:ea typeface="+mn-ea"/>
                <a:cs typeface="Segoe UI" panose="020B0502040204020203" pitchFamily="34" charset="0"/>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Segoe UI" panose="020B0502040204020203" pitchFamily="34" charset="0"/>
                <a:ea typeface="+mn-ea"/>
                <a:cs typeface="Segoe UI" panose="020B0502040204020203" pitchFamily="34" charset="0"/>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endParaRPr lang="es-VE" sz="3200" dirty="0" smtClean="0"/>
          </a:p>
          <a:p>
            <a:pPr marL="800100" lvl="1" indent="-342900" algn="l">
              <a:buFont typeface="Wingdings" panose="05000000000000000000" pitchFamily="2" charset="2"/>
              <a:buChar char="ü"/>
            </a:pPr>
            <a:r>
              <a:rPr lang="en-US" sz="3200" dirty="0"/>
              <a:t>Active Secondary</a:t>
            </a:r>
            <a:endParaRPr lang="es-VE" sz="3200" dirty="0" smtClean="0"/>
          </a:p>
        </p:txBody>
      </p:sp>
      <p:pic>
        <p:nvPicPr>
          <p:cNvPr id="2" name="Pictur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128000" y="2187118"/>
            <a:ext cx="2692400" cy="2692400"/>
          </a:xfrm>
          <a:prstGeom prst="rect">
            <a:avLst/>
          </a:prstGeom>
        </p:spPr>
      </p:pic>
    </p:spTree>
    <p:extLst>
      <p:ext uri="{BB962C8B-B14F-4D97-AF65-F5344CB8AC3E}">
        <p14:creationId xmlns:p14="http://schemas.microsoft.com/office/powerpoint/2010/main" val="152680544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6542" y="172997"/>
            <a:ext cx="1965737" cy="1285101"/>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14913" y="5848310"/>
            <a:ext cx="2162175" cy="1298420"/>
          </a:xfrm>
          <a:prstGeom prst="rect">
            <a:avLst/>
          </a:prstGeom>
        </p:spPr>
      </p:pic>
      <p:sp>
        <p:nvSpPr>
          <p:cNvPr id="10" name="Title 1"/>
          <p:cNvSpPr txBox="1">
            <a:spLocks/>
          </p:cNvSpPr>
          <p:nvPr/>
        </p:nvSpPr>
        <p:spPr>
          <a:xfrm>
            <a:off x="2476500" y="172996"/>
            <a:ext cx="7454899" cy="1285101"/>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Segoe UI" panose="020B0502040204020203" pitchFamily="34" charset="0"/>
                <a:ea typeface="+mj-ea"/>
                <a:cs typeface="Segoe UI" panose="020B0502040204020203" pitchFamily="34" charset="0"/>
              </a:defRPr>
            </a:lvl1pPr>
          </a:lstStyle>
          <a:p>
            <a:r>
              <a:rPr lang="en-US" b="1" dirty="0" err="1" smtClean="0">
                <a:solidFill>
                  <a:schemeClr val="bg1"/>
                </a:solidFill>
              </a:rPr>
              <a:t>Conclusiones</a:t>
            </a:r>
            <a:endParaRPr lang="en-US" b="1" dirty="0">
              <a:solidFill>
                <a:schemeClr val="bg1"/>
              </a:solidFill>
            </a:endParaRPr>
          </a:p>
        </p:txBody>
      </p:sp>
      <p:sp>
        <p:nvSpPr>
          <p:cNvPr id="11" name="Content Placeholder 2"/>
          <p:cNvSpPr txBox="1">
            <a:spLocks/>
          </p:cNvSpPr>
          <p:nvPr/>
        </p:nvSpPr>
        <p:spPr>
          <a:xfrm>
            <a:off x="838199" y="1732637"/>
            <a:ext cx="10584305" cy="4115673"/>
          </a:xfrm>
          <a:prstGeom prst="rect">
            <a:avLst/>
          </a:prstGeom>
        </p:spPr>
        <p:txBody>
          <a:bodyPr vert="horz" lIns="91440" tIns="45720" rIns="91440" bIns="45720" rtlCol="0">
            <a:normAutofit fontScale="925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Segoe UI" panose="020B0502040204020203" pitchFamily="34" charset="0"/>
                <a:ea typeface="+mn-ea"/>
                <a:cs typeface="Segoe UI" panose="020B0502040204020203" pitchFamily="34" charset="0"/>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Segoe UI" panose="020B0502040204020203" pitchFamily="34" charset="0"/>
                <a:ea typeface="+mn-ea"/>
                <a:cs typeface="Segoe UI" panose="020B0502040204020203" pitchFamily="34" charset="0"/>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Segoe UI" panose="020B0502040204020203" pitchFamily="34" charset="0"/>
                <a:ea typeface="+mn-ea"/>
                <a:cs typeface="Segoe UI" panose="020B0502040204020203" pitchFamily="34" charset="0"/>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Segoe UI" panose="020B0502040204020203" pitchFamily="34" charset="0"/>
                <a:ea typeface="+mn-ea"/>
                <a:cs typeface="Segoe UI" panose="020B0502040204020203" pitchFamily="34" charset="0"/>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Segoe UI" panose="020B0502040204020203" pitchFamily="34" charset="0"/>
                <a:ea typeface="+mn-ea"/>
                <a:cs typeface="Segoe UI" panose="020B0502040204020203" pitchFamily="34" charset="0"/>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endParaRPr lang="es-VE" sz="3200" dirty="0" smtClean="0"/>
          </a:p>
          <a:p>
            <a:pPr marL="800100" lvl="1" indent="-342900" algn="l">
              <a:buFont typeface="Wingdings" panose="05000000000000000000" pitchFamily="2" charset="2"/>
              <a:buChar char="ü"/>
            </a:pPr>
            <a:r>
              <a:rPr lang="es-VE" sz="3200" dirty="0" smtClean="0"/>
              <a:t>Es necesario implementar un Windows Cluster, mas no instalar un Instancia de SQL Server en dicho cluster.</a:t>
            </a:r>
          </a:p>
          <a:p>
            <a:pPr marL="800100" lvl="1" indent="-342900" algn="l">
              <a:buFont typeface="Wingdings" panose="05000000000000000000" pitchFamily="2" charset="2"/>
              <a:buChar char="ü"/>
            </a:pPr>
            <a:r>
              <a:rPr lang="es-VE" sz="3200" dirty="0" smtClean="0"/>
              <a:t>Activar la opción de </a:t>
            </a:r>
            <a:r>
              <a:rPr lang="es-VE" sz="3200" dirty="0" err="1" smtClean="0"/>
              <a:t>AlwaysON</a:t>
            </a:r>
            <a:r>
              <a:rPr lang="es-VE" sz="3200" dirty="0" smtClean="0"/>
              <a:t> en SQL Server </a:t>
            </a:r>
            <a:r>
              <a:rPr lang="es-VE" sz="3200" dirty="0" err="1" smtClean="0"/>
              <a:t>Configuration</a:t>
            </a:r>
            <a:r>
              <a:rPr lang="es-VE" sz="3200" dirty="0" smtClean="0"/>
              <a:t> Manager.</a:t>
            </a:r>
          </a:p>
          <a:p>
            <a:pPr marL="800100" lvl="1" indent="-342900" algn="l">
              <a:buFont typeface="Wingdings" panose="05000000000000000000" pitchFamily="2" charset="2"/>
              <a:buChar char="ü"/>
            </a:pPr>
            <a:r>
              <a:rPr lang="es-VE" sz="3200" dirty="0" smtClean="0"/>
              <a:t>Las aplicaciones deben manejar una lógica de reintento de </a:t>
            </a:r>
            <a:r>
              <a:rPr lang="es-VE" sz="3200" dirty="0" err="1" smtClean="0"/>
              <a:t>conexion</a:t>
            </a:r>
            <a:r>
              <a:rPr lang="es-VE" sz="3200" dirty="0" smtClean="0"/>
              <a:t>.</a:t>
            </a:r>
          </a:p>
          <a:p>
            <a:pPr marL="800100" lvl="1" indent="-342900" algn="l">
              <a:buFont typeface="Wingdings" panose="05000000000000000000" pitchFamily="2" charset="2"/>
              <a:buChar char="ü"/>
            </a:pPr>
            <a:r>
              <a:rPr lang="es-VE" sz="3200" dirty="0" smtClean="0"/>
              <a:t>Se puede maximizar el uso de recursos con Secundarios Activos.</a:t>
            </a:r>
          </a:p>
          <a:p>
            <a:pPr lvl="1" algn="l"/>
            <a:endParaRPr lang="es-VE" sz="3200" dirty="0" smtClean="0"/>
          </a:p>
          <a:p>
            <a:pPr marL="800100" lvl="1" indent="-342900" algn="l">
              <a:buFont typeface="Wingdings" panose="05000000000000000000" pitchFamily="2" charset="2"/>
              <a:buChar char="ü"/>
            </a:pPr>
            <a:endParaRPr lang="es-VE" sz="3200" dirty="0" smtClean="0"/>
          </a:p>
        </p:txBody>
      </p:sp>
    </p:spTree>
    <p:extLst>
      <p:ext uri="{BB962C8B-B14F-4D97-AF65-F5344CB8AC3E}">
        <p14:creationId xmlns:p14="http://schemas.microsoft.com/office/powerpoint/2010/main" val="87368948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6542" y="172997"/>
            <a:ext cx="1965737" cy="1285101"/>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14913" y="5848310"/>
            <a:ext cx="2162175" cy="1298420"/>
          </a:xfrm>
          <a:prstGeom prst="rect">
            <a:avLst/>
          </a:prstGeom>
        </p:spPr>
      </p:pic>
      <p:sp>
        <p:nvSpPr>
          <p:cNvPr id="10" name="Title 1"/>
          <p:cNvSpPr txBox="1">
            <a:spLocks/>
          </p:cNvSpPr>
          <p:nvPr/>
        </p:nvSpPr>
        <p:spPr>
          <a:xfrm>
            <a:off x="2476500" y="172996"/>
            <a:ext cx="7454899" cy="1285101"/>
          </a:xfrm>
          <a:prstGeom prst="rect">
            <a:avLst/>
          </a:prstGeom>
        </p:spPr>
        <p:txBody>
          <a:bodyPr vert="horz" lIns="91440" tIns="45720" rIns="91440" bIns="45720" rtlCol="0" anchor="b">
            <a:normAutofit fontScale="85000" lnSpcReduction="10000"/>
          </a:bodyPr>
          <a:lstStyle>
            <a:lvl1pPr algn="ctr" defTabSz="914400" rtl="0" eaLnBrk="1" latinLnBrk="0" hangingPunct="1">
              <a:lnSpc>
                <a:spcPct val="90000"/>
              </a:lnSpc>
              <a:spcBef>
                <a:spcPct val="0"/>
              </a:spcBef>
              <a:buNone/>
              <a:defRPr sz="6000" kern="1200">
                <a:solidFill>
                  <a:schemeClr val="tx1"/>
                </a:solidFill>
                <a:latin typeface="Segoe UI" panose="020B0502040204020203" pitchFamily="34" charset="0"/>
                <a:ea typeface="+mj-ea"/>
                <a:cs typeface="Segoe UI" panose="020B0502040204020203" pitchFamily="34" charset="0"/>
              </a:defRPr>
            </a:lvl1pPr>
          </a:lstStyle>
          <a:p>
            <a:r>
              <a:rPr lang="en-US" dirty="0" err="1" smtClean="0">
                <a:solidFill>
                  <a:schemeClr val="bg1"/>
                </a:solidFill>
              </a:rPr>
              <a:t>Preguntas</a:t>
            </a:r>
            <a:r>
              <a:rPr lang="en-US" dirty="0" smtClean="0">
                <a:solidFill>
                  <a:schemeClr val="bg1"/>
                </a:solidFill>
              </a:rPr>
              <a:t> y </a:t>
            </a:r>
            <a:r>
              <a:rPr lang="en-US" dirty="0" err="1" smtClean="0">
                <a:solidFill>
                  <a:schemeClr val="bg1"/>
                </a:solidFill>
              </a:rPr>
              <a:t>Respuestas</a:t>
            </a:r>
            <a:endParaRPr lang="en-US" dirty="0">
              <a:solidFill>
                <a:schemeClr val="bg1"/>
              </a:solidFill>
            </a:endParaRPr>
          </a:p>
        </p:txBody>
      </p:sp>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657503" y="1828800"/>
            <a:ext cx="4876994" cy="385907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95072195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6542" y="172997"/>
            <a:ext cx="1965737" cy="1285101"/>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14913" y="5848310"/>
            <a:ext cx="2162175" cy="1298420"/>
          </a:xfrm>
          <a:prstGeom prst="rect">
            <a:avLst/>
          </a:prstGeom>
        </p:spPr>
      </p:pic>
      <p:sp>
        <p:nvSpPr>
          <p:cNvPr id="10" name="Title 1"/>
          <p:cNvSpPr txBox="1">
            <a:spLocks/>
          </p:cNvSpPr>
          <p:nvPr/>
        </p:nvSpPr>
        <p:spPr>
          <a:xfrm>
            <a:off x="2476500" y="172996"/>
            <a:ext cx="7454899" cy="1285101"/>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Segoe UI" panose="020B0502040204020203" pitchFamily="34" charset="0"/>
                <a:ea typeface="+mj-ea"/>
                <a:cs typeface="Segoe UI" panose="020B0502040204020203" pitchFamily="34" charset="0"/>
              </a:defRPr>
            </a:lvl1pPr>
          </a:lstStyle>
          <a:p>
            <a:r>
              <a:rPr lang="en-US" dirty="0" err="1" smtClean="0">
                <a:solidFill>
                  <a:schemeClr val="bg1"/>
                </a:solidFill>
              </a:rPr>
              <a:t>Contactos</a:t>
            </a:r>
            <a:endParaRPr lang="en-US" dirty="0">
              <a:solidFill>
                <a:schemeClr val="bg1"/>
              </a:solidFill>
            </a:endParaRPr>
          </a:p>
        </p:txBody>
      </p:sp>
      <p:pic>
        <p:nvPicPr>
          <p:cNvPr id="8" name="Pictur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3962" y="1906284"/>
            <a:ext cx="4234212" cy="3626603"/>
          </a:xfrm>
          <a:prstGeom prst="rect">
            <a:avLst/>
          </a:prstGeom>
        </p:spPr>
      </p:pic>
      <p:sp>
        <p:nvSpPr>
          <p:cNvPr id="9" name="TextBox 8"/>
          <p:cNvSpPr txBox="1"/>
          <p:nvPr/>
        </p:nvSpPr>
        <p:spPr>
          <a:xfrm>
            <a:off x="4298174" y="1873258"/>
            <a:ext cx="7893826" cy="3785652"/>
          </a:xfrm>
          <a:prstGeom prst="rect">
            <a:avLst/>
          </a:prstGeom>
          <a:noFill/>
        </p:spPr>
        <p:txBody>
          <a:bodyPr wrap="square" rtlCol="0">
            <a:spAutoFit/>
          </a:bodyPr>
          <a:lstStyle/>
          <a:p>
            <a:r>
              <a:rPr lang="en-US" sz="2400" b="1" dirty="0" smtClean="0">
                <a:latin typeface="Segoe UI" panose="020B0502040204020203" pitchFamily="34" charset="0"/>
                <a:cs typeface="Segoe UI" panose="020B0502040204020203" pitchFamily="34" charset="0"/>
              </a:rPr>
              <a:t>Sitio web:</a:t>
            </a:r>
          </a:p>
          <a:p>
            <a:pPr marL="457200" lvl="2"/>
            <a:r>
              <a:rPr lang="en-US" sz="2400" b="1" dirty="0">
                <a:latin typeface="Segoe UI" panose="020B0502040204020203" pitchFamily="34" charset="0"/>
                <a:cs typeface="Segoe UI" panose="020B0502040204020203" pitchFamily="34" charset="0"/>
                <a:hlinkClick r:id="rId6"/>
              </a:rPr>
              <a:t>http://venezuela.sqlpass.org</a:t>
            </a:r>
            <a:r>
              <a:rPr lang="en-US" sz="2400" b="1" dirty="0" smtClean="0">
                <a:latin typeface="Segoe UI" panose="020B0502040204020203" pitchFamily="34" charset="0"/>
                <a:cs typeface="Segoe UI" panose="020B0502040204020203" pitchFamily="34" charset="0"/>
                <a:hlinkClick r:id="rId6"/>
              </a:rPr>
              <a:t>/</a:t>
            </a:r>
            <a:r>
              <a:rPr lang="en-US" sz="2400" b="1" dirty="0" smtClean="0">
                <a:latin typeface="Segoe UI" panose="020B0502040204020203" pitchFamily="34" charset="0"/>
                <a:cs typeface="Segoe UI" panose="020B0502040204020203" pitchFamily="34" charset="0"/>
              </a:rPr>
              <a:t> </a:t>
            </a:r>
          </a:p>
          <a:p>
            <a:r>
              <a:rPr lang="en-US" sz="2400" b="1" dirty="0" smtClean="0">
                <a:latin typeface="Segoe UI" panose="020B0502040204020203" pitchFamily="34" charset="0"/>
                <a:cs typeface="Segoe UI" panose="020B0502040204020203" pitchFamily="34" charset="0"/>
              </a:rPr>
              <a:t>Facebook</a:t>
            </a:r>
            <a:r>
              <a:rPr lang="en-US" sz="2400" b="1" dirty="0">
                <a:latin typeface="Segoe UI" panose="020B0502040204020203" pitchFamily="34" charset="0"/>
                <a:cs typeface="Segoe UI" panose="020B0502040204020203" pitchFamily="34" charset="0"/>
              </a:rPr>
              <a:t>: </a:t>
            </a:r>
            <a:endParaRPr lang="en-US" sz="2400" b="1" dirty="0" smtClean="0">
              <a:latin typeface="Segoe UI" panose="020B0502040204020203" pitchFamily="34" charset="0"/>
              <a:cs typeface="Segoe UI" panose="020B0502040204020203" pitchFamily="34" charset="0"/>
            </a:endParaRPr>
          </a:p>
          <a:p>
            <a:pPr lvl="1"/>
            <a:r>
              <a:rPr lang="en-US" sz="2400" b="1" dirty="0" smtClean="0">
                <a:latin typeface="Segoe UI" panose="020B0502040204020203" pitchFamily="34" charset="0"/>
                <a:cs typeface="Segoe UI" panose="020B0502040204020203" pitchFamily="34" charset="0"/>
                <a:hlinkClick r:id="rId7"/>
              </a:rPr>
              <a:t>https</a:t>
            </a:r>
            <a:r>
              <a:rPr lang="en-US" sz="2400" b="1" dirty="0">
                <a:latin typeface="Segoe UI" panose="020B0502040204020203" pitchFamily="34" charset="0"/>
                <a:cs typeface="Segoe UI" panose="020B0502040204020203" pitchFamily="34" charset="0"/>
                <a:hlinkClick r:id="rId7"/>
              </a:rPr>
              <a:t>://</a:t>
            </a:r>
            <a:r>
              <a:rPr lang="en-US" sz="2400" b="1" dirty="0" smtClean="0">
                <a:latin typeface="Segoe UI" panose="020B0502040204020203" pitchFamily="34" charset="0"/>
                <a:cs typeface="Segoe UI" panose="020B0502040204020203" pitchFamily="34" charset="0"/>
                <a:hlinkClick r:id="rId7"/>
              </a:rPr>
              <a:t>www.facebook.com/sqlpassvzla</a:t>
            </a:r>
            <a:r>
              <a:rPr lang="en-US" sz="2400" b="1" dirty="0" smtClean="0">
                <a:latin typeface="Segoe UI" panose="020B0502040204020203" pitchFamily="34" charset="0"/>
                <a:cs typeface="Segoe UI" panose="020B0502040204020203" pitchFamily="34" charset="0"/>
              </a:rPr>
              <a:t> </a:t>
            </a:r>
          </a:p>
          <a:p>
            <a:r>
              <a:rPr lang="en-US" sz="2400" b="1" dirty="0" smtClean="0">
                <a:latin typeface="Segoe UI" panose="020B0502040204020203" pitchFamily="34" charset="0"/>
                <a:cs typeface="Segoe UI" panose="020B0502040204020203" pitchFamily="34" charset="0"/>
              </a:rPr>
              <a:t>Twitter: </a:t>
            </a:r>
          </a:p>
          <a:p>
            <a:pPr lvl="1"/>
            <a:r>
              <a:rPr lang="es-CO" sz="2400" b="1" dirty="0">
                <a:latin typeface="Segoe UI" panose="020B0502040204020203" pitchFamily="34" charset="0"/>
                <a:cs typeface="Segoe UI" panose="020B0502040204020203" pitchFamily="34" charset="0"/>
                <a:hlinkClick r:id="rId8"/>
              </a:rPr>
              <a:t>https://</a:t>
            </a:r>
            <a:r>
              <a:rPr lang="es-CO" sz="2400" b="1" dirty="0" smtClean="0">
                <a:latin typeface="Segoe UI" panose="020B0502040204020203" pitchFamily="34" charset="0"/>
                <a:cs typeface="Segoe UI" panose="020B0502040204020203" pitchFamily="34" charset="0"/>
                <a:hlinkClick r:id="rId8"/>
              </a:rPr>
              <a:t>twitter.com/sqlpassve</a:t>
            </a:r>
            <a:endParaRPr lang="es-CO" sz="2400" b="1" dirty="0" smtClean="0">
              <a:latin typeface="Segoe UI" panose="020B0502040204020203" pitchFamily="34" charset="0"/>
              <a:cs typeface="Segoe UI" panose="020B0502040204020203" pitchFamily="34" charset="0"/>
            </a:endParaRPr>
          </a:p>
          <a:p>
            <a:pPr lvl="1"/>
            <a:r>
              <a:rPr lang="es-CO" sz="2400" b="1" dirty="0">
                <a:latin typeface="Segoe UI" panose="020B0502040204020203" pitchFamily="34" charset="0"/>
                <a:cs typeface="Segoe UI" panose="020B0502040204020203" pitchFamily="34" charset="0"/>
                <a:hlinkClick r:id="rId9"/>
              </a:rPr>
              <a:t>https://</a:t>
            </a:r>
            <a:r>
              <a:rPr lang="es-CO" sz="2400" b="1" dirty="0" smtClean="0">
                <a:latin typeface="Segoe UI" panose="020B0502040204020203" pitchFamily="34" charset="0"/>
                <a:cs typeface="Segoe UI" panose="020B0502040204020203" pitchFamily="34" charset="0"/>
                <a:hlinkClick r:id="rId9"/>
              </a:rPr>
              <a:t>twitter.com/dixitox</a:t>
            </a:r>
            <a:r>
              <a:rPr lang="es-CO" sz="2400" b="1" dirty="0" smtClean="0">
                <a:latin typeface="Segoe UI" panose="020B0502040204020203" pitchFamily="34" charset="0"/>
                <a:cs typeface="Segoe UI" panose="020B0502040204020203" pitchFamily="34" charset="0"/>
              </a:rPr>
              <a:t> </a:t>
            </a:r>
          </a:p>
          <a:p>
            <a:r>
              <a:rPr lang="es-CO" sz="2400" b="1" dirty="0" smtClean="0">
                <a:latin typeface="Segoe UI" panose="020B0502040204020203" pitchFamily="34" charset="0"/>
                <a:cs typeface="Segoe UI" panose="020B0502040204020203" pitchFamily="34" charset="0"/>
              </a:rPr>
              <a:t>Blog:</a:t>
            </a:r>
          </a:p>
          <a:p>
            <a:pPr lvl="1"/>
            <a:r>
              <a:rPr lang="es-CO" sz="2400" b="1" dirty="0" smtClean="0">
                <a:latin typeface="Segoe UI" panose="020B0502040204020203" pitchFamily="34" charset="0"/>
                <a:cs typeface="Segoe UI" panose="020B0502040204020203" pitchFamily="34" charset="0"/>
                <a:hlinkClick r:id="rId10"/>
              </a:rPr>
              <a:t>http</a:t>
            </a:r>
            <a:r>
              <a:rPr lang="es-CO" sz="2400" b="1" dirty="0">
                <a:latin typeface="Segoe UI" panose="020B0502040204020203" pitchFamily="34" charset="0"/>
                <a:cs typeface="Segoe UI" panose="020B0502040204020203" pitchFamily="34" charset="0"/>
                <a:hlinkClick r:id="rId10"/>
              </a:rPr>
              <a:t>://blogs.technet.com/b/sql_pfe_latam</a:t>
            </a:r>
            <a:r>
              <a:rPr lang="es-CO" sz="2400" b="1" dirty="0" smtClean="0">
                <a:latin typeface="Segoe UI" panose="020B0502040204020203" pitchFamily="34" charset="0"/>
                <a:cs typeface="Segoe UI" panose="020B0502040204020203" pitchFamily="34" charset="0"/>
                <a:hlinkClick r:id="rId10"/>
              </a:rPr>
              <a:t>/</a:t>
            </a:r>
            <a:endParaRPr lang="es-CO" sz="2400" b="1" dirty="0" smtClean="0">
              <a:latin typeface="Segoe UI" panose="020B0502040204020203" pitchFamily="34" charset="0"/>
              <a:cs typeface="Segoe UI" panose="020B0502040204020203" pitchFamily="34" charset="0"/>
            </a:endParaRPr>
          </a:p>
          <a:p>
            <a:pPr lvl="1"/>
            <a:r>
              <a:rPr lang="es-CO" sz="2400" b="1" dirty="0">
                <a:latin typeface="Segoe UI" panose="020B0502040204020203" pitchFamily="34" charset="0"/>
                <a:cs typeface="Segoe UI" panose="020B0502040204020203" pitchFamily="34" charset="0"/>
                <a:hlinkClick r:id="rId11"/>
              </a:rPr>
              <a:t>http://blogs.technet.com/b/pfelatam</a:t>
            </a:r>
            <a:r>
              <a:rPr lang="es-CO" sz="2400" b="1" dirty="0" smtClean="0">
                <a:latin typeface="Segoe UI" panose="020B0502040204020203" pitchFamily="34" charset="0"/>
                <a:cs typeface="Segoe UI" panose="020B0502040204020203" pitchFamily="34" charset="0"/>
                <a:hlinkClick r:id="rId11"/>
              </a:rPr>
              <a:t>/</a:t>
            </a:r>
            <a:r>
              <a:rPr lang="es-CO" sz="2400" b="1" dirty="0" smtClean="0">
                <a:latin typeface="Segoe UI" panose="020B0502040204020203" pitchFamily="34" charset="0"/>
                <a:cs typeface="Segoe UI" panose="020B0502040204020203" pitchFamily="34" charset="0"/>
              </a:rPr>
              <a:t> </a:t>
            </a:r>
          </a:p>
        </p:txBody>
      </p:sp>
    </p:spTree>
    <p:extLst>
      <p:ext uri="{BB962C8B-B14F-4D97-AF65-F5344CB8AC3E}">
        <p14:creationId xmlns:p14="http://schemas.microsoft.com/office/powerpoint/2010/main" val="34928744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6542" y="172997"/>
            <a:ext cx="1965737" cy="1285101"/>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14913" y="5848310"/>
            <a:ext cx="2162175" cy="1298420"/>
          </a:xfrm>
          <a:prstGeom prst="rect">
            <a:avLst/>
          </a:prstGeom>
        </p:spPr>
      </p:pic>
      <p:sp>
        <p:nvSpPr>
          <p:cNvPr id="10" name="Title 1"/>
          <p:cNvSpPr txBox="1">
            <a:spLocks/>
          </p:cNvSpPr>
          <p:nvPr/>
        </p:nvSpPr>
        <p:spPr>
          <a:xfrm>
            <a:off x="2476500" y="172996"/>
            <a:ext cx="7454899" cy="1285101"/>
          </a:xfrm>
          <a:prstGeom prst="rect">
            <a:avLst/>
          </a:prstGeom>
        </p:spPr>
        <p:txBody>
          <a:bodyPr vert="horz" lIns="91440" tIns="45720" rIns="91440" bIns="45720" rtlCol="0" anchor="b">
            <a:normAutofit fontScale="85000" lnSpcReduction="10000"/>
          </a:bodyPr>
          <a:lstStyle>
            <a:lvl1pPr algn="ctr" defTabSz="914400" rtl="0" eaLnBrk="1" latinLnBrk="0" hangingPunct="1">
              <a:lnSpc>
                <a:spcPct val="90000"/>
              </a:lnSpc>
              <a:spcBef>
                <a:spcPct val="0"/>
              </a:spcBef>
              <a:buNone/>
              <a:defRPr sz="6000" kern="1200">
                <a:solidFill>
                  <a:schemeClr val="tx1"/>
                </a:solidFill>
                <a:latin typeface="Segoe UI" panose="020B0502040204020203" pitchFamily="34" charset="0"/>
                <a:ea typeface="+mj-ea"/>
                <a:cs typeface="Segoe UI" panose="020B0502040204020203" pitchFamily="34" charset="0"/>
              </a:defRPr>
            </a:lvl1pPr>
          </a:lstStyle>
          <a:p>
            <a:r>
              <a:rPr lang="en-US" dirty="0" err="1" smtClean="0">
                <a:solidFill>
                  <a:schemeClr val="bg1"/>
                </a:solidFill>
              </a:rPr>
              <a:t>Preguntas</a:t>
            </a:r>
            <a:r>
              <a:rPr lang="en-US" dirty="0" smtClean="0">
                <a:solidFill>
                  <a:schemeClr val="bg1"/>
                </a:solidFill>
              </a:rPr>
              <a:t> y </a:t>
            </a:r>
            <a:r>
              <a:rPr lang="en-US" dirty="0" err="1" smtClean="0">
                <a:solidFill>
                  <a:schemeClr val="bg1"/>
                </a:solidFill>
              </a:rPr>
              <a:t>Respuestas</a:t>
            </a:r>
            <a:endParaRPr lang="en-US" dirty="0">
              <a:solidFill>
                <a:schemeClr val="bg1"/>
              </a:solidFill>
            </a:endParaRPr>
          </a:p>
        </p:txBody>
      </p:sp>
      <p:sp>
        <p:nvSpPr>
          <p:cNvPr id="2" name="Rectangle 1"/>
          <p:cNvSpPr/>
          <p:nvPr/>
        </p:nvSpPr>
        <p:spPr>
          <a:xfrm>
            <a:off x="878450" y="3244334"/>
            <a:ext cx="10435101" cy="923330"/>
          </a:xfrm>
          <a:prstGeom prst="rect">
            <a:avLst/>
          </a:prstGeom>
        </p:spPr>
        <p:txBody>
          <a:bodyPr wrap="none">
            <a:spAutoFit/>
          </a:bodyPr>
          <a:lstStyle/>
          <a:p>
            <a:pPr algn="ctr"/>
            <a:r>
              <a:rPr lang="en-US" sz="5400" b="1" dirty="0" err="1"/>
              <a:t>Muchas</a:t>
            </a:r>
            <a:r>
              <a:rPr lang="en-US" sz="5400" b="1" dirty="0"/>
              <a:t> gracias </a:t>
            </a:r>
            <a:r>
              <a:rPr lang="en-US" sz="5400" b="1" dirty="0" err="1"/>
              <a:t>por</a:t>
            </a:r>
            <a:r>
              <a:rPr lang="en-US" sz="5400" b="1" dirty="0"/>
              <a:t> </a:t>
            </a:r>
            <a:r>
              <a:rPr lang="en-US" sz="5400" b="1" dirty="0" err="1" smtClean="0"/>
              <a:t>tu</a:t>
            </a:r>
            <a:r>
              <a:rPr lang="en-US" sz="5400" b="1" dirty="0" smtClean="0"/>
              <a:t> </a:t>
            </a:r>
            <a:r>
              <a:rPr lang="en-US" sz="5400" b="1" dirty="0" err="1"/>
              <a:t>participación</a:t>
            </a:r>
            <a:endParaRPr lang="es-CO" sz="5400" b="1" dirty="0"/>
          </a:p>
        </p:txBody>
      </p:sp>
    </p:spTree>
    <p:extLst>
      <p:ext uri="{BB962C8B-B14F-4D97-AF65-F5344CB8AC3E}">
        <p14:creationId xmlns:p14="http://schemas.microsoft.com/office/powerpoint/2010/main" val="389448455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884844"/>
            <a:ext cx="9144000" cy="1684708"/>
          </a:xfrm>
        </p:spPr>
        <p:style>
          <a:lnRef idx="0">
            <a:schemeClr val="accent5"/>
          </a:lnRef>
          <a:fillRef idx="3">
            <a:schemeClr val="accent5"/>
          </a:fillRef>
          <a:effectRef idx="3">
            <a:schemeClr val="accent5"/>
          </a:effectRef>
          <a:fontRef idx="minor">
            <a:schemeClr val="lt1"/>
          </a:fontRef>
        </p:style>
        <p:txBody>
          <a:bodyPr>
            <a:normAutofit/>
          </a:bodyPr>
          <a:lstStyle/>
          <a:p>
            <a:r>
              <a:rPr lang="es-ES" sz="4800" dirty="0"/>
              <a:t>Aplicando </a:t>
            </a:r>
            <a:r>
              <a:rPr lang="es-ES" sz="4800" dirty="0" err="1"/>
              <a:t>AlwaysOn</a:t>
            </a:r>
            <a:r>
              <a:rPr lang="es-ES" sz="4800" dirty="0"/>
              <a:t> Availability </a:t>
            </a:r>
            <a:r>
              <a:rPr lang="es-ES" sz="4800" dirty="0" err="1"/>
              <a:t>Groups</a:t>
            </a:r>
            <a:r>
              <a:rPr lang="es-ES" sz="4800" dirty="0"/>
              <a:t> en escenarios </a:t>
            </a:r>
            <a:r>
              <a:rPr lang="es-ES" sz="4800" dirty="0" smtClean="0"/>
              <a:t>reales</a:t>
            </a:r>
            <a:endParaRPr lang="es-CO" sz="4800" b="1" dirty="0"/>
          </a:p>
        </p:txBody>
      </p:sp>
      <p:sp>
        <p:nvSpPr>
          <p:cNvPr id="3" name="Subtitle 2"/>
          <p:cNvSpPr>
            <a:spLocks noGrp="1"/>
          </p:cNvSpPr>
          <p:nvPr>
            <p:ph type="subTitle" idx="1"/>
          </p:nvPr>
        </p:nvSpPr>
        <p:spPr>
          <a:xfrm>
            <a:off x="1524000" y="3672592"/>
            <a:ext cx="9144000" cy="2175718"/>
          </a:xfrm>
        </p:spPr>
        <p:txBody>
          <a:bodyPr>
            <a:normAutofit fontScale="62500" lnSpcReduction="20000"/>
          </a:bodyPr>
          <a:lstStyle/>
          <a:p>
            <a:pPr algn="l"/>
            <a:r>
              <a:rPr lang="en-US" sz="3000" b="1" i="1" dirty="0" smtClean="0"/>
              <a:t>Speaker: Edinson Medina</a:t>
            </a:r>
            <a:endParaRPr lang="en-US" sz="3000" b="1" i="1" dirty="0"/>
          </a:p>
          <a:p>
            <a:pPr algn="l"/>
            <a:r>
              <a:rPr lang="en-US" dirty="0" smtClean="0"/>
              <a:t>	</a:t>
            </a:r>
            <a:r>
              <a:rPr lang="en-US" dirty="0"/>
              <a:t> </a:t>
            </a:r>
            <a:r>
              <a:rPr lang="en-US" dirty="0" smtClean="0"/>
              <a:t>SQL Server Senior Premier Field Engineer</a:t>
            </a:r>
          </a:p>
          <a:p>
            <a:pPr algn="l"/>
            <a:r>
              <a:rPr lang="en-US" dirty="0" smtClean="0"/>
              <a:t>	 Microsoft Corporation</a:t>
            </a:r>
          </a:p>
          <a:p>
            <a:pPr algn="l"/>
            <a:r>
              <a:rPr lang="es-CO" dirty="0" smtClean="0"/>
              <a:t>	 Blog: </a:t>
            </a:r>
            <a:r>
              <a:rPr lang="es-CO" dirty="0" smtClean="0">
                <a:hlinkClick r:id="rId3"/>
              </a:rPr>
              <a:t>http</a:t>
            </a:r>
            <a:r>
              <a:rPr lang="es-CO" dirty="0">
                <a:hlinkClick r:id="rId3"/>
              </a:rPr>
              <a:t>://blogs.technet.com/b/sql_pfe_latam</a:t>
            </a:r>
            <a:r>
              <a:rPr lang="es-CO" dirty="0" smtClean="0">
                <a:hlinkClick r:id="rId3"/>
              </a:rPr>
              <a:t>/</a:t>
            </a:r>
            <a:endParaRPr lang="es-CO" dirty="0" smtClean="0"/>
          </a:p>
          <a:p>
            <a:pPr algn="l"/>
            <a:r>
              <a:rPr lang="es-CO" dirty="0" smtClean="0"/>
              <a:t>	 Twitter: @</a:t>
            </a:r>
            <a:r>
              <a:rPr lang="es-CO" dirty="0" err="1" smtClean="0"/>
              <a:t>dixitox</a:t>
            </a:r>
            <a:r>
              <a:rPr lang="es-CO" dirty="0" smtClean="0"/>
              <a:t> </a:t>
            </a:r>
          </a:p>
          <a:p>
            <a:pPr algn="l"/>
            <a:r>
              <a:rPr lang="es-CO" sz="3000" b="1" i="1" dirty="0"/>
              <a:t>Moderador: Juan </a:t>
            </a:r>
            <a:r>
              <a:rPr lang="es-CO" sz="3000" b="1" i="1" dirty="0" err="1" smtClean="0"/>
              <a:t>Romagosa</a:t>
            </a:r>
            <a:endParaRPr lang="es-CO" sz="3000" b="1" i="1" dirty="0" smtClean="0"/>
          </a:p>
          <a:p>
            <a:pPr algn="l"/>
            <a:r>
              <a:rPr lang="es-CO" sz="3000" i="1" dirty="0"/>
              <a:t> </a:t>
            </a:r>
            <a:r>
              <a:rPr lang="es-CO" sz="3000" i="1" dirty="0" smtClean="0"/>
              <a:t>	</a:t>
            </a:r>
            <a:r>
              <a:rPr lang="es-CO" sz="2300" i="1" dirty="0" smtClean="0"/>
              <a:t>Microsoft </a:t>
            </a:r>
            <a:r>
              <a:rPr lang="es-CO" sz="2300" i="1" dirty="0" err="1"/>
              <a:t>Technology</a:t>
            </a:r>
            <a:r>
              <a:rPr lang="es-CO" sz="2300" i="1" dirty="0"/>
              <a:t> </a:t>
            </a:r>
            <a:r>
              <a:rPr lang="es-CO" sz="2300" i="1" dirty="0" err="1"/>
              <a:t>Specialist</a:t>
            </a:r>
            <a:endParaRPr lang="es-CO" sz="2300" i="1" dirty="0"/>
          </a:p>
        </p:txBody>
      </p:sp>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26542" y="172997"/>
            <a:ext cx="1965737" cy="1285101"/>
          </a:xfrm>
          <a:prstGeom prst="rect">
            <a:avLst/>
          </a:prstGeom>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014913" y="5848310"/>
            <a:ext cx="2162175" cy="1298420"/>
          </a:xfrm>
          <a:prstGeom prst="rect">
            <a:avLst/>
          </a:prstGeom>
        </p:spPr>
      </p:pic>
    </p:spTree>
    <p:extLst>
      <p:ext uri="{BB962C8B-B14F-4D97-AF65-F5344CB8AC3E}">
        <p14:creationId xmlns:p14="http://schemas.microsoft.com/office/powerpoint/2010/main" val="300136292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6542" y="172997"/>
            <a:ext cx="1965737" cy="1285101"/>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14913" y="5848310"/>
            <a:ext cx="2162175" cy="1298420"/>
          </a:xfrm>
          <a:prstGeom prst="rect">
            <a:avLst/>
          </a:prstGeom>
        </p:spPr>
      </p:pic>
      <p:pic>
        <p:nvPicPr>
          <p:cNvPr id="8" name="Picture 2"/>
          <p:cNvPicPr>
            <a:picLocks noChangeAspect="1" noChangeArrowheads="1"/>
          </p:cNvPicPr>
          <p:nvPr/>
        </p:nvPicPr>
        <p:blipFill>
          <a:blip r:embed="rId4" cstate="print">
            <a:extLst>
              <a:ext uri="{BEBA8EAE-BF5A-486C-A8C5-ECC9F3942E4B}">
                <a14:imgProps xmlns:a14="http://schemas.microsoft.com/office/drawing/2010/main">
                  <a14:imgLayer r:embed="rId5">
                    <a14:imgEffect>
                      <a14:saturation sat="400000"/>
                    </a14:imgEffect>
                  </a14:imgLayer>
                </a14:imgProps>
              </a:ext>
            </a:extLst>
          </a:blip>
          <a:srcRect/>
          <a:stretch>
            <a:fillRect/>
          </a:stretch>
        </p:blipFill>
        <p:spPr>
          <a:xfrm>
            <a:off x="3560680" y="1760215"/>
            <a:ext cx="5070641" cy="1240160"/>
          </a:xfrm>
          <a:prstGeom prst="rect">
            <a:avLst/>
          </a:prstGeom>
        </p:spPr>
      </p:pic>
      <p:sp>
        <p:nvSpPr>
          <p:cNvPr id="9" name="Text Placeholder 2"/>
          <p:cNvSpPr txBox="1">
            <a:spLocks/>
          </p:cNvSpPr>
          <p:nvPr/>
        </p:nvSpPr>
        <p:spPr>
          <a:xfrm>
            <a:off x="520701" y="3151453"/>
            <a:ext cx="11149013" cy="2973122"/>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Segoe UI" panose="020B0502040204020203" pitchFamily="34" charset="0"/>
                <a:ea typeface="+mn-ea"/>
                <a:cs typeface="Segoe UI" panose="020B050204020402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Segoe UI" panose="020B0502040204020203" pitchFamily="34" charset="0"/>
                <a:ea typeface="+mn-ea"/>
                <a:cs typeface="Segoe UI" panose="020B050204020402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Segoe UI" panose="020B0502040204020203" pitchFamily="34" charset="0"/>
                <a:ea typeface="+mn-ea"/>
                <a:cs typeface="Segoe UI" panose="020B050204020402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egoe UI" panose="020B0502040204020203" pitchFamily="34" charset="0"/>
                <a:ea typeface="+mn-ea"/>
                <a:cs typeface="Segoe UI" panose="020B050204020402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egoe UI" panose="020B0502040204020203" pitchFamily="34" charset="0"/>
                <a:ea typeface="+mn-ea"/>
                <a:cs typeface="Segoe UI" panose="020B050204020402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MX" sz="2400" kern="0" dirty="0" smtClean="0">
                <a:latin typeface="Arial" pitchFamily="34" charset="0"/>
                <a:cs typeface="Arial" pitchFamily="34" charset="0"/>
              </a:rPr>
              <a:t>Asegúrate que todos estén en modo Mudo.</a:t>
            </a:r>
          </a:p>
          <a:p>
            <a:r>
              <a:rPr lang="es-MX" sz="2400" kern="0" dirty="0" smtClean="0">
                <a:latin typeface="Arial" pitchFamily="34" charset="0"/>
                <a:cs typeface="Arial" pitchFamily="34" charset="0"/>
              </a:rPr>
              <a:t>Por favor descarguen el cliente de Live Meeting. El cliente WEB no soporta Audio.</a:t>
            </a:r>
          </a:p>
          <a:p>
            <a:r>
              <a:rPr lang="es-MX" sz="2400" kern="0" dirty="0" smtClean="0">
                <a:latin typeface="Arial" pitchFamily="34" charset="0"/>
                <a:cs typeface="Arial" pitchFamily="34" charset="0"/>
              </a:rPr>
              <a:t>Clic en </a:t>
            </a:r>
            <a:r>
              <a:rPr lang="en-US" sz="2400" kern="0" dirty="0" smtClean="0">
                <a:latin typeface="Arial" pitchFamily="34" charset="0"/>
                <a:cs typeface="Arial" pitchFamily="34" charset="0"/>
              </a:rPr>
              <a:t>feedback</a:t>
            </a:r>
            <a:r>
              <a:rPr lang="es-MX" sz="2400" kern="0" dirty="0" smtClean="0">
                <a:latin typeface="Arial" pitchFamily="34" charset="0"/>
                <a:cs typeface="Arial" pitchFamily="34" charset="0"/>
              </a:rPr>
              <a:t> (Parte superior derecha) y cambia tu estatus de color en caso de requerir apoyo del moderador.</a:t>
            </a:r>
          </a:p>
          <a:p>
            <a:r>
              <a:rPr lang="es-MX" sz="2400" kern="0" dirty="0" smtClean="0">
                <a:latin typeface="Arial" pitchFamily="34" charset="0"/>
                <a:cs typeface="Arial" pitchFamily="34" charset="0"/>
              </a:rPr>
              <a:t>Si tienes alguna pregunta, escríbela en el área de Preguntas &amp; Respuestas.</a:t>
            </a:r>
            <a:endParaRPr lang="es-CO" sz="2400" dirty="0"/>
          </a:p>
        </p:txBody>
      </p:sp>
    </p:spTree>
    <p:extLst>
      <p:ext uri="{BB962C8B-B14F-4D97-AF65-F5344CB8AC3E}">
        <p14:creationId xmlns:p14="http://schemas.microsoft.com/office/powerpoint/2010/main" val="99394859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6542" y="172997"/>
            <a:ext cx="1965737" cy="1285101"/>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14913" y="5848310"/>
            <a:ext cx="2162175" cy="1298420"/>
          </a:xfrm>
          <a:prstGeom prst="rect">
            <a:avLst/>
          </a:prstGeom>
        </p:spPr>
      </p:pic>
      <p:sp>
        <p:nvSpPr>
          <p:cNvPr id="7" name="Text Placeholder 2"/>
          <p:cNvSpPr txBox="1">
            <a:spLocks/>
          </p:cNvSpPr>
          <p:nvPr/>
        </p:nvSpPr>
        <p:spPr>
          <a:xfrm>
            <a:off x="520702" y="1819274"/>
            <a:ext cx="8608308" cy="375706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Segoe UI" panose="020B0502040204020203" pitchFamily="34" charset="0"/>
                <a:ea typeface="+mn-ea"/>
                <a:cs typeface="Segoe UI" panose="020B050204020402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Segoe UI" panose="020B0502040204020203" pitchFamily="34" charset="0"/>
                <a:ea typeface="+mn-ea"/>
                <a:cs typeface="Segoe UI" panose="020B050204020402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Segoe UI" panose="020B0502040204020203" pitchFamily="34" charset="0"/>
                <a:ea typeface="+mn-ea"/>
                <a:cs typeface="Segoe UI" panose="020B050204020402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egoe UI" panose="020B0502040204020203" pitchFamily="34" charset="0"/>
                <a:ea typeface="+mn-ea"/>
                <a:cs typeface="Segoe UI" panose="020B050204020402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egoe UI" panose="020B0502040204020203" pitchFamily="34" charset="0"/>
                <a:ea typeface="+mn-ea"/>
                <a:cs typeface="Segoe UI" panose="020B050204020402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endParaRPr lang="es-VE" sz="2000" dirty="0" smtClean="0"/>
          </a:p>
          <a:p>
            <a:pPr marL="0" indent="0" algn="just">
              <a:buNone/>
            </a:pPr>
            <a:r>
              <a:rPr lang="es-VE" sz="2000" dirty="0" smtClean="0"/>
              <a:t>Edinson Medina es un Ingeniero Premier </a:t>
            </a:r>
            <a:r>
              <a:rPr lang="es-VE" sz="2000" dirty="0" err="1"/>
              <a:t>Senior</a:t>
            </a:r>
            <a:r>
              <a:rPr lang="es-VE" sz="2000" dirty="0"/>
              <a:t> de </a:t>
            </a:r>
            <a:r>
              <a:rPr lang="es-VE" sz="2000" dirty="0" smtClean="0"/>
              <a:t>Campo para Microsoft SQL Server, Experto en el Motor de Dase de datos de SQL Server: Performance, </a:t>
            </a:r>
            <a:r>
              <a:rPr lang="es-VE" sz="2000" dirty="0" err="1" smtClean="0"/>
              <a:t>Troubleshooting</a:t>
            </a:r>
            <a:r>
              <a:rPr lang="es-VE" sz="2000" dirty="0"/>
              <a:t>,</a:t>
            </a:r>
            <a:r>
              <a:rPr lang="es-VE" sz="2000" dirty="0" smtClean="0"/>
              <a:t> </a:t>
            </a:r>
            <a:r>
              <a:rPr lang="es-VE" sz="2000" dirty="0" err="1" smtClean="0"/>
              <a:t>Optimizacion</a:t>
            </a:r>
            <a:r>
              <a:rPr lang="es-VE" sz="2000" dirty="0" smtClean="0"/>
              <a:t>, </a:t>
            </a:r>
            <a:r>
              <a:rPr lang="es-VE" sz="2000" dirty="0" err="1" smtClean="0"/>
              <a:t>Adminsitracion</a:t>
            </a:r>
            <a:r>
              <a:rPr lang="es-VE" sz="2000" dirty="0" smtClean="0"/>
              <a:t> y tecnologías de Alta Disponibilidad. Se especializa en soporte proactivo como chequeos de Salud y Riesgos para Ambientes de SQL Server y también soporte Reactivo. </a:t>
            </a:r>
            <a:r>
              <a:rPr lang="es-VE" sz="2000" dirty="0"/>
              <a:t>Ha aplicado sus conocimientos en diversas compañías de sectores como </a:t>
            </a:r>
            <a:r>
              <a:rPr lang="es-VE" sz="2000" dirty="0" smtClean="0"/>
              <a:t>Sector Publico, </a:t>
            </a:r>
            <a:r>
              <a:rPr lang="es-VE" sz="2000" dirty="0"/>
              <a:t>Petroleras</a:t>
            </a:r>
            <a:r>
              <a:rPr lang="es-VE" sz="2000" dirty="0" smtClean="0"/>
              <a:t>, Educación, Telecomunicaciones, </a:t>
            </a:r>
            <a:r>
              <a:rPr lang="es-VE" sz="2000" dirty="0"/>
              <a:t>Ventas/</a:t>
            </a:r>
            <a:r>
              <a:rPr lang="es-VE" sz="2000" dirty="0" err="1"/>
              <a:t>Retail</a:t>
            </a:r>
            <a:r>
              <a:rPr lang="es-VE" sz="2000" dirty="0"/>
              <a:t> y Financieras; diseñando, desarrollando, implementando y dirigiendo proyectos concernientes a las áreas mencionadas anteriormente. </a:t>
            </a:r>
            <a:endParaRPr lang="es-CO" sz="2000" dirty="0"/>
          </a:p>
        </p:txBody>
      </p:sp>
      <p:pic>
        <p:nvPicPr>
          <p:cNvPr id="1026" name="Picture 2" descr="image00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529763" y="1819274"/>
            <a:ext cx="2085975" cy="3152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1048192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6542" y="172997"/>
            <a:ext cx="1965737" cy="1285101"/>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14913" y="5848310"/>
            <a:ext cx="2162175" cy="1298420"/>
          </a:xfrm>
          <a:prstGeom prst="rect">
            <a:avLst/>
          </a:prstGeom>
        </p:spPr>
      </p:pic>
      <p:sp>
        <p:nvSpPr>
          <p:cNvPr id="7" name="Text Placeholder 2"/>
          <p:cNvSpPr txBox="1">
            <a:spLocks/>
          </p:cNvSpPr>
          <p:nvPr/>
        </p:nvSpPr>
        <p:spPr>
          <a:xfrm>
            <a:off x="520702" y="1819275"/>
            <a:ext cx="11156636" cy="402903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Segoe UI" panose="020B0502040204020203" pitchFamily="34" charset="0"/>
                <a:ea typeface="+mn-ea"/>
                <a:cs typeface="Segoe UI" panose="020B050204020402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Segoe UI" panose="020B0502040204020203" pitchFamily="34" charset="0"/>
                <a:ea typeface="+mn-ea"/>
                <a:cs typeface="Segoe UI" panose="020B050204020402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Segoe UI" panose="020B0502040204020203" pitchFamily="34" charset="0"/>
                <a:ea typeface="+mn-ea"/>
                <a:cs typeface="Segoe UI" panose="020B050204020402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egoe UI" panose="020B0502040204020203" pitchFamily="34" charset="0"/>
                <a:ea typeface="+mn-ea"/>
                <a:cs typeface="Segoe UI" panose="020B050204020402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egoe UI" panose="020B0502040204020203" pitchFamily="34" charset="0"/>
                <a:ea typeface="+mn-ea"/>
                <a:cs typeface="Segoe UI" panose="020B050204020402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400" b="1" dirty="0"/>
              <a:t>Premier Support for Enterprise</a:t>
            </a:r>
          </a:p>
          <a:p>
            <a:pPr marL="0" indent="0">
              <a:buNone/>
            </a:pPr>
            <a:r>
              <a:rPr lang="en-US" sz="1600" dirty="0"/>
              <a:t>For companies looking for an end-to-end solution that helps maximize IT resources, Premier Support proactively maintains the health of IT operations, providing customized and personal service management, and delivering prioritized 24x7 problem resolution support – helping leverage the IT function to achieve business goals. </a:t>
            </a:r>
          </a:p>
          <a:p>
            <a:pPr marL="0" indent="0">
              <a:buNone/>
            </a:pPr>
            <a:r>
              <a:rPr lang="en-US" sz="1600" dirty="0"/>
              <a:t>Targeted for large and global organizations, Premier Support is a comprehensive support solution that helps reduce costs, enhance productivity, and use technology to realize new business opportunities for any stage in their IT lifecycle. </a:t>
            </a:r>
          </a:p>
          <a:p>
            <a:pPr marL="0" indent="0">
              <a:buNone/>
            </a:pPr>
            <a:r>
              <a:rPr lang="en-US" sz="1600" dirty="0" smtClean="0"/>
              <a:t>Value Drivers</a:t>
            </a:r>
            <a:r>
              <a:rPr lang="en-US" sz="1600" dirty="0"/>
              <a:t>: </a:t>
            </a:r>
            <a:endParaRPr lang="es-VE" sz="1600" dirty="0"/>
          </a:p>
          <a:p>
            <a:r>
              <a:rPr lang="en-US" sz="1600" dirty="0"/>
              <a:t>Proactive Services: Designed to maximize the availability and efficiency of IT infrastructure, reduce risks, provide solutions for creating and maintaining a healthy state of IT Infrastructure, and improve IT staff productivity. </a:t>
            </a:r>
          </a:p>
          <a:p>
            <a:r>
              <a:rPr lang="en-US" sz="1600" dirty="0"/>
              <a:t>Service Delivery Management: Focused to ensure that Premier Support resources align with unique IT needs through a well planned service delivery plan and managed support relationship with Microsoft. </a:t>
            </a:r>
          </a:p>
          <a:p>
            <a:r>
              <a:rPr lang="en-US" sz="1600" dirty="0"/>
              <a:t>Problem Resolution Services: Includes 24x7 prioritized resolution support, critical situation escalation management, and rapid on-site support to minimize downtime. </a:t>
            </a:r>
            <a:endParaRPr lang="es-VE" sz="1600" dirty="0"/>
          </a:p>
          <a:p>
            <a:pPr marL="0" indent="0" algn="just">
              <a:buNone/>
            </a:pPr>
            <a:endParaRPr lang="es-CO" sz="1600" dirty="0"/>
          </a:p>
        </p:txBody>
      </p:sp>
    </p:spTree>
    <p:extLst>
      <p:ext uri="{BB962C8B-B14F-4D97-AF65-F5344CB8AC3E}">
        <p14:creationId xmlns:p14="http://schemas.microsoft.com/office/powerpoint/2010/main" val="139869349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6542" y="172997"/>
            <a:ext cx="1965737" cy="1285101"/>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14913" y="5848310"/>
            <a:ext cx="2162175" cy="1298420"/>
          </a:xfrm>
          <a:prstGeom prst="rect">
            <a:avLst/>
          </a:prstGeom>
        </p:spPr>
      </p:pic>
      <p:sp>
        <p:nvSpPr>
          <p:cNvPr id="7" name="Title 1"/>
          <p:cNvSpPr txBox="1">
            <a:spLocks/>
          </p:cNvSpPr>
          <p:nvPr/>
        </p:nvSpPr>
        <p:spPr>
          <a:xfrm>
            <a:off x="641351" y="1676400"/>
            <a:ext cx="6864350" cy="3952875"/>
          </a:xfrm>
          <a:prstGeom prst="rect">
            <a:avLst/>
          </a:prstGeom>
        </p:spPr>
        <p:txBody>
          <a:bodyPr vert="horz" lIns="91440" tIns="45720" rIns="91440" bIns="45720" rtlCol="0" anchor="b">
            <a:normAutofit lnSpcReduction="10000"/>
          </a:bodyPr>
          <a:lstStyle>
            <a:lvl1pPr algn="ctr" defTabSz="914400" rtl="0" eaLnBrk="1" latinLnBrk="0" hangingPunct="1">
              <a:lnSpc>
                <a:spcPct val="90000"/>
              </a:lnSpc>
              <a:spcBef>
                <a:spcPct val="0"/>
              </a:spcBef>
              <a:buNone/>
              <a:defRPr sz="6000" kern="1200">
                <a:solidFill>
                  <a:schemeClr val="tx1"/>
                </a:solidFill>
                <a:latin typeface="Segoe UI" panose="020B0502040204020203" pitchFamily="34" charset="0"/>
                <a:ea typeface="+mj-ea"/>
                <a:cs typeface="Segoe UI" panose="020B0502040204020203" pitchFamily="34" charset="0"/>
              </a:defRPr>
            </a:lvl1pPr>
          </a:lstStyle>
          <a:p>
            <a:pPr algn="l"/>
            <a:r>
              <a:rPr lang="es-ES" sz="5400" dirty="0"/>
              <a:t>Aplicando </a:t>
            </a:r>
            <a:r>
              <a:rPr lang="es-ES" sz="5400" dirty="0" err="1"/>
              <a:t>AlwaysOn</a:t>
            </a:r>
            <a:r>
              <a:rPr lang="es-ES" sz="5400" dirty="0"/>
              <a:t> Availability </a:t>
            </a:r>
            <a:r>
              <a:rPr lang="es-ES" sz="5400" dirty="0" err="1"/>
              <a:t>Groups</a:t>
            </a:r>
            <a:r>
              <a:rPr lang="es-ES" sz="5400" dirty="0"/>
              <a:t> en escenarios reales:</a:t>
            </a:r>
            <a:endParaRPr lang="es-ES" sz="5400" dirty="0" smtClean="0"/>
          </a:p>
          <a:p>
            <a:pPr algn="l"/>
            <a:endParaRPr lang="es-ES" sz="3400" dirty="0" smtClean="0"/>
          </a:p>
          <a:p>
            <a:pPr algn="l">
              <a:lnSpc>
                <a:spcPct val="100000"/>
              </a:lnSpc>
              <a:spcBef>
                <a:spcPts val="0"/>
              </a:spcBef>
              <a:defRPr/>
            </a:pPr>
            <a:r>
              <a:rPr lang="es-VE" sz="2000" dirty="0"/>
              <a:t>En esta sesión hablaremos de como aplicar la tecnología de alta disponibilidad de </a:t>
            </a:r>
            <a:r>
              <a:rPr lang="es-VE" sz="2000" dirty="0" err="1"/>
              <a:t>Always</a:t>
            </a:r>
            <a:r>
              <a:rPr lang="es-VE" sz="2000" dirty="0"/>
              <a:t> ON Availability </a:t>
            </a:r>
            <a:r>
              <a:rPr lang="es-VE" sz="2000" dirty="0" err="1"/>
              <a:t>Groups</a:t>
            </a:r>
            <a:r>
              <a:rPr lang="es-VE" sz="2000" dirty="0"/>
              <a:t>, para mantener la alta disponibilidad y manejar un escenario de recuperación de desastres del servicio de base de datos</a:t>
            </a:r>
            <a:r>
              <a:rPr lang="es-VE" sz="2000" dirty="0" smtClean="0"/>
              <a:t>.</a:t>
            </a:r>
            <a:r>
              <a:rPr lang="en-US" sz="2000" dirty="0" smtClean="0"/>
              <a:t>.</a:t>
            </a:r>
            <a:endParaRPr lang="es-CO" sz="2000" dirty="0"/>
          </a:p>
        </p:txBody>
      </p:sp>
      <p:pic>
        <p:nvPicPr>
          <p:cNvPr id="2" name="Pictur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972425" y="2319338"/>
            <a:ext cx="4029075" cy="2771775"/>
          </a:xfrm>
          <a:prstGeom prst="rect">
            <a:avLst/>
          </a:prstGeom>
        </p:spPr>
      </p:pic>
    </p:spTree>
    <p:extLst>
      <p:ext uri="{BB962C8B-B14F-4D97-AF65-F5344CB8AC3E}">
        <p14:creationId xmlns:p14="http://schemas.microsoft.com/office/powerpoint/2010/main" val="5398184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6542" y="172997"/>
            <a:ext cx="1965737" cy="1285101"/>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14913" y="5848310"/>
            <a:ext cx="2162175" cy="1298420"/>
          </a:xfrm>
          <a:prstGeom prst="rect">
            <a:avLst/>
          </a:prstGeom>
        </p:spPr>
      </p:pic>
      <p:sp>
        <p:nvSpPr>
          <p:cNvPr id="10" name="Title 1"/>
          <p:cNvSpPr txBox="1">
            <a:spLocks/>
          </p:cNvSpPr>
          <p:nvPr/>
        </p:nvSpPr>
        <p:spPr>
          <a:xfrm>
            <a:off x="4310063" y="0"/>
            <a:ext cx="3571875" cy="1308692"/>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Segoe UI" panose="020B0502040204020203" pitchFamily="34" charset="0"/>
                <a:ea typeface="+mj-ea"/>
                <a:cs typeface="Segoe UI" panose="020B0502040204020203" pitchFamily="34" charset="0"/>
              </a:defRPr>
            </a:lvl1pPr>
          </a:lstStyle>
          <a:p>
            <a:r>
              <a:rPr lang="en-US" b="1" dirty="0" smtClean="0">
                <a:solidFill>
                  <a:schemeClr val="bg1"/>
                </a:solidFill>
              </a:rPr>
              <a:t>AGENDA</a:t>
            </a:r>
            <a:endParaRPr lang="es-CO" b="1" dirty="0">
              <a:solidFill>
                <a:schemeClr val="bg1"/>
              </a:solidFill>
            </a:endParaRPr>
          </a:p>
        </p:txBody>
      </p:sp>
      <p:sp>
        <p:nvSpPr>
          <p:cNvPr id="11" name="Content Placeholder 2"/>
          <p:cNvSpPr txBox="1">
            <a:spLocks/>
          </p:cNvSpPr>
          <p:nvPr/>
        </p:nvSpPr>
        <p:spPr>
          <a:xfrm>
            <a:off x="838200" y="1732637"/>
            <a:ext cx="10515600" cy="4115673"/>
          </a:xfrm>
          <a:prstGeom prst="rect">
            <a:avLst/>
          </a:prstGeom>
        </p:spPr>
        <p:txBody>
          <a:bodyPr vert="horz" lIns="91440" tIns="45720" rIns="91440" bIns="45720" rtlCol="0">
            <a:normAutofit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Segoe UI" panose="020B0502040204020203" pitchFamily="34" charset="0"/>
                <a:ea typeface="+mn-ea"/>
                <a:cs typeface="Segoe UI" panose="020B0502040204020203" pitchFamily="34" charset="0"/>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Segoe UI" panose="020B0502040204020203" pitchFamily="34" charset="0"/>
                <a:ea typeface="+mn-ea"/>
                <a:cs typeface="Segoe UI" panose="020B0502040204020203" pitchFamily="34" charset="0"/>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Segoe UI" panose="020B0502040204020203" pitchFamily="34" charset="0"/>
                <a:ea typeface="+mn-ea"/>
                <a:cs typeface="Segoe UI" panose="020B0502040204020203" pitchFamily="34" charset="0"/>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Segoe UI" panose="020B0502040204020203" pitchFamily="34" charset="0"/>
                <a:ea typeface="+mn-ea"/>
                <a:cs typeface="Segoe UI" panose="020B0502040204020203" pitchFamily="34" charset="0"/>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Segoe UI" panose="020B0502040204020203" pitchFamily="34" charset="0"/>
                <a:ea typeface="+mn-ea"/>
                <a:cs typeface="Segoe UI" panose="020B0502040204020203" pitchFamily="34" charset="0"/>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2900" indent="-342900" algn="l">
              <a:buFont typeface="Arial" panose="020B0604020202020204" pitchFamily="34" charset="0"/>
              <a:buChar char="•"/>
            </a:pPr>
            <a:r>
              <a:rPr lang="es-VE" b="1" dirty="0" smtClean="0"/>
              <a:t>Resumen de </a:t>
            </a:r>
            <a:r>
              <a:rPr lang="es-VE" b="1" dirty="0" err="1" smtClean="0"/>
              <a:t>AlwaysOn</a:t>
            </a:r>
            <a:r>
              <a:rPr lang="es-VE" b="1" dirty="0" smtClean="0"/>
              <a:t> </a:t>
            </a:r>
            <a:r>
              <a:rPr lang="es-VE" b="1" dirty="0"/>
              <a:t>Availability </a:t>
            </a:r>
            <a:r>
              <a:rPr lang="es-VE" b="1" dirty="0" err="1" smtClean="0"/>
              <a:t>Groups</a:t>
            </a:r>
            <a:endParaRPr lang="es-VE" b="1" dirty="0"/>
          </a:p>
          <a:p>
            <a:pPr marL="342900" indent="-342900" algn="l">
              <a:buFont typeface="Arial" panose="020B0604020202020204" pitchFamily="34" charset="0"/>
              <a:buChar char="•"/>
            </a:pPr>
            <a:r>
              <a:rPr lang="es-VE" b="1" dirty="0" smtClean="0"/>
              <a:t>Conceptos de </a:t>
            </a:r>
            <a:r>
              <a:rPr lang="es-VE" b="1" dirty="0" err="1" smtClean="0"/>
              <a:t>AlwaysOn</a:t>
            </a:r>
            <a:r>
              <a:rPr lang="es-VE" b="1" dirty="0" smtClean="0"/>
              <a:t> </a:t>
            </a:r>
            <a:r>
              <a:rPr lang="es-VE" b="1" dirty="0"/>
              <a:t>Availability </a:t>
            </a:r>
            <a:r>
              <a:rPr lang="es-VE" b="1" dirty="0" err="1" smtClean="0"/>
              <a:t>Groups</a:t>
            </a:r>
            <a:endParaRPr lang="es-VE" b="1" dirty="0" smtClean="0"/>
          </a:p>
          <a:p>
            <a:pPr marL="800100" lvl="1" indent="-342900" algn="l">
              <a:buFont typeface="Wingdings" panose="05000000000000000000" pitchFamily="2" charset="2"/>
              <a:buChar char="ü"/>
            </a:pPr>
            <a:r>
              <a:rPr lang="en-US" dirty="0" err="1"/>
              <a:t>AlwaysOn</a:t>
            </a:r>
            <a:r>
              <a:rPr lang="en-US" dirty="0"/>
              <a:t> Availability Groups </a:t>
            </a:r>
          </a:p>
          <a:p>
            <a:pPr marL="800100" lvl="1" indent="-342900" algn="l">
              <a:buFont typeface="Wingdings" panose="05000000000000000000" pitchFamily="2" charset="2"/>
              <a:buChar char="ü"/>
            </a:pPr>
            <a:r>
              <a:rPr lang="en-US" dirty="0"/>
              <a:t>Availability Replicas y</a:t>
            </a:r>
            <a:r>
              <a:rPr lang="en-US" dirty="0" smtClean="0"/>
              <a:t> Roles</a:t>
            </a:r>
          </a:p>
          <a:p>
            <a:pPr marL="800100" lvl="1" indent="-342900" algn="l">
              <a:buFont typeface="Wingdings" panose="05000000000000000000" pitchFamily="2" charset="2"/>
              <a:buChar char="ü"/>
            </a:pPr>
            <a:r>
              <a:rPr lang="en-US" dirty="0" err="1"/>
              <a:t>Modos</a:t>
            </a:r>
            <a:r>
              <a:rPr lang="en-US" dirty="0"/>
              <a:t> de </a:t>
            </a:r>
            <a:r>
              <a:rPr lang="en-US" dirty="0" err="1"/>
              <a:t>Sincronizacion</a:t>
            </a:r>
            <a:r>
              <a:rPr lang="en-US" dirty="0"/>
              <a:t> de Data y </a:t>
            </a:r>
            <a:r>
              <a:rPr lang="en-US" dirty="0" smtClean="0"/>
              <a:t>Failover</a:t>
            </a:r>
            <a:endParaRPr lang="en-US" dirty="0"/>
          </a:p>
          <a:p>
            <a:pPr marL="342900" indent="-342900" algn="l">
              <a:buFont typeface="Arial" panose="020B0604020202020204" pitchFamily="34" charset="0"/>
              <a:buChar char="•"/>
            </a:pPr>
            <a:r>
              <a:rPr lang="es-VE" b="1" dirty="0" smtClean="0"/>
              <a:t>Failover de la Aplicación</a:t>
            </a:r>
          </a:p>
          <a:p>
            <a:pPr marL="800100" lvl="1" indent="-342900" algn="l">
              <a:buFont typeface="Wingdings" panose="05000000000000000000" pitchFamily="2" charset="2"/>
              <a:buChar char="ü"/>
            </a:pPr>
            <a:r>
              <a:rPr lang="es-VE" dirty="0"/>
              <a:t>Availability Group </a:t>
            </a:r>
            <a:r>
              <a:rPr lang="es-VE" dirty="0" smtClean="0"/>
              <a:t>Listener</a:t>
            </a:r>
          </a:p>
          <a:p>
            <a:pPr marL="342900" indent="-342900" algn="l">
              <a:buFont typeface="Arial" panose="020B0604020202020204" pitchFamily="34" charset="0"/>
              <a:buChar char="•"/>
            </a:pPr>
            <a:r>
              <a:rPr lang="es-VE" b="1" dirty="0" err="1" smtClean="0"/>
              <a:t>AlwaysOn</a:t>
            </a:r>
            <a:r>
              <a:rPr lang="es-VE" b="1" dirty="0" smtClean="0"/>
              <a:t> Servidores Secundarios</a:t>
            </a:r>
          </a:p>
          <a:p>
            <a:pPr marL="800100" lvl="1" indent="-342900" algn="l">
              <a:buFont typeface="Wingdings" panose="05000000000000000000" pitchFamily="2" charset="2"/>
              <a:buChar char="ü"/>
            </a:pPr>
            <a:r>
              <a:rPr lang="en-US" dirty="0"/>
              <a:t>Backup en la replica </a:t>
            </a:r>
            <a:r>
              <a:rPr lang="en-US" dirty="0" err="1"/>
              <a:t>Secundaria</a:t>
            </a:r>
            <a:endParaRPr lang="en-US" dirty="0"/>
          </a:p>
          <a:p>
            <a:pPr marL="800100" lvl="1" indent="-342900" algn="l">
              <a:buFont typeface="Wingdings" panose="05000000000000000000" pitchFamily="2" charset="2"/>
              <a:buChar char="ü"/>
            </a:pPr>
            <a:r>
              <a:rPr lang="es-VE" dirty="0" smtClean="0"/>
              <a:t>Conectividad de clientes Solo-Lectura</a:t>
            </a:r>
          </a:p>
          <a:p>
            <a:pPr marL="342900" indent="-342900" algn="l">
              <a:buFont typeface="Arial" panose="020B0604020202020204" pitchFamily="34" charset="0"/>
              <a:buChar char="•"/>
            </a:pPr>
            <a:r>
              <a:rPr lang="es-VE" b="1" dirty="0" smtClean="0"/>
              <a:t>Conclusiones</a:t>
            </a:r>
            <a:endParaRPr lang="es-VE" b="1" dirty="0"/>
          </a:p>
        </p:txBody>
      </p:sp>
    </p:spTree>
    <p:extLst>
      <p:ext uri="{BB962C8B-B14F-4D97-AF65-F5344CB8AC3E}">
        <p14:creationId xmlns:p14="http://schemas.microsoft.com/office/powerpoint/2010/main" val="290908415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6542" y="172997"/>
            <a:ext cx="1965737" cy="1285101"/>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14913" y="5848310"/>
            <a:ext cx="2162175" cy="1298420"/>
          </a:xfrm>
          <a:prstGeom prst="rect">
            <a:avLst/>
          </a:prstGeom>
        </p:spPr>
      </p:pic>
      <p:sp>
        <p:nvSpPr>
          <p:cNvPr id="10" name="Title 1"/>
          <p:cNvSpPr txBox="1">
            <a:spLocks/>
          </p:cNvSpPr>
          <p:nvPr/>
        </p:nvSpPr>
        <p:spPr>
          <a:xfrm>
            <a:off x="2605088" y="114300"/>
            <a:ext cx="6981824" cy="1308692"/>
          </a:xfrm>
          <a:prstGeom prst="rect">
            <a:avLst/>
          </a:prstGeom>
        </p:spPr>
        <p:txBody>
          <a:bodyPr vert="horz" lIns="91440" tIns="45720" rIns="91440" bIns="45720" rtlCol="0" anchor="b">
            <a:normAutofit fontScale="85000" lnSpcReduction="20000"/>
          </a:bodyPr>
          <a:lstStyle>
            <a:lvl1pPr algn="ctr" defTabSz="914400" rtl="0" eaLnBrk="1" latinLnBrk="0" hangingPunct="1">
              <a:lnSpc>
                <a:spcPct val="90000"/>
              </a:lnSpc>
              <a:spcBef>
                <a:spcPct val="0"/>
              </a:spcBef>
              <a:buNone/>
              <a:defRPr sz="6000" kern="1200">
                <a:solidFill>
                  <a:schemeClr val="tx1"/>
                </a:solidFill>
                <a:latin typeface="Segoe UI" panose="020B0502040204020203" pitchFamily="34" charset="0"/>
                <a:ea typeface="+mj-ea"/>
                <a:cs typeface="Segoe UI" panose="020B0502040204020203" pitchFamily="34" charset="0"/>
              </a:defRPr>
            </a:lvl1pPr>
          </a:lstStyle>
          <a:p>
            <a:r>
              <a:rPr lang="es-VE" b="1" dirty="0" smtClean="0">
                <a:solidFill>
                  <a:schemeClr val="bg1"/>
                </a:solidFill>
              </a:rPr>
              <a:t>Resumen </a:t>
            </a:r>
            <a:r>
              <a:rPr lang="es-VE" b="1" dirty="0" err="1" smtClean="0">
                <a:solidFill>
                  <a:schemeClr val="bg1"/>
                </a:solidFill>
              </a:rPr>
              <a:t>AlwaysOn</a:t>
            </a:r>
            <a:r>
              <a:rPr lang="es-VE" b="1" dirty="0" smtClean="0">
                <a:solidFill>
                  <a:schemeClr val="bg1"/>
                </a:solidFill>
              </a:rPr>
              <a:t> Availability </a:t>
            </a:r>
            <a:r>
              <a:rPr lang="es-VE" b="1" dirty="0" err="1" smtClean="0">
                <a:solidFill>
                  <a:schemeClr val="bg1"/>
                </a:solidFill>
              </a:rPr>
              <a:t>Groups</a:t>
            </a:r>
            <a:endParaRPr lang="es-VE" b="1" dirty="0">
              <a:solidFill>
                <a:schemeClr val="bg1"/>
              </a:solidFill>
            </a:endParaRPr>
          </a:p>
        </p:txBody>
      </p:sp>
      <p:sp>
        <p:nvSpPr>
          <p:cNvPr id="7" name="Content Placeholder 2"/>
          <p:cNvSpPr txBox="1">
            <a:spLocks/>
          </p:cNvSpPr>
          <p:nvPr/>
        </p:nvSpPr>
        <p:spPr>
          <a:xfrm>
            <a:off x="481891" y="1812560"/>
            <a:ext cx="11228217" cy="931024"/>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Segoe UI" panose="020B0502040204020203" pitchFamily="34" charset="0"/>
                <a:ea typeface="+mn-ea"/>
                <a:cs typeface="Segoe UI" panose="020B0502040204020203" pitchFamily="34" charset="0"/>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Segoe UI" panose="020B0502040204020203" pitchFamily="34" charset="0"/>
                <a:ea typeface="+mn-ea"/>
                <a:cs typeface="Segoe UI" panose="020B0502040204020203" pitchFamily="34" charset="0"/>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Segoe UI" panose="020B0502040204020203" pitchFamily="34" charset="0"/>
                <a:ea typeface="+mn-ea"/>
                <a:cs typeface="Segoe UI" panose="020B0502040204020203" pitchFamily="34" charset="0"/>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Segoe UI" panose="020B0502040204020203" pitchFamily="34" charset="0"/>
                <a:ea typeface="+mn-ea"/>
                <a:cs typeface="Segoe UI" panose="020B0502040204020203" pitchFamily="34" charset="0"/>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Segoe UI" panose="020B0502040204020203" pitchFamily="34" charset="0"/>
                <a:ea typeface="+mn-ea"/>
                <a:cs typeface="Segoe UI" panose="020B0502040204020203" pitchFamily="34" charset="0"/>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s-VE" sz="1400" dirty="0" err="1" smtClean="0"/>
              <a:t>AlwaysOn</a:t>
            </a:r>
            <a:r>
              <a:rPr lang="es-VE" sz="1400" dirty="0" smtClean="0"/>
              <a:t> Availability </a:t>
            </a:r>
            <a:r>
              <a:rPr lang="es-VE" sz="1400" dirty="0" err="1" smtClean="0"/>
              <a:t>Groups</a:t>
            </a:r>
            <a:r>
              <a:rPr lang="es-VE" sz="1400" dirty="0" smtClean="0"/>
              <a:t> es una nueva característica que mejora y combina la capacidades de </a:t>
            </a:r>
            <a:r>
              <a:rPr lang="es-VE" sz="1400" dirty="0" err="1" smtClean="0"/>
              <a:t>database</a:t>
            </a:r>
            <a:r>
              <a:rPr lang="es-VE" sz="1400" dirty="0" smtClean="0"/>
              <a:t> </a:t>
            </a:r>
            <a:r>
              <a:rPr lang="es-VE" sz="1400" dirty="0" err="1" smtClean="0"/>
              <a:t>mirroring</a:t>
            </a:r>
            <a:r>
              <a:rPr lang="es-VE" sz="1400" dirty="0" smtClean="0"/>
              <a:t>, log </a:t>
            </a:r>
            <a:r>
              <a:rPr lang="es-VE" sz="1400" dirty="0" err="1" smtClean="0"/>
              <a:t>shipping</a:t>
            </a:r>
            <a:r>
              <a:rPr lang="es-VE" sz="1400" dirty="0" smtClean="0"/>
              <a:t> y failover </a:t>
            </a:r>
            <a:r>
              <a:rPr lang="es-VE" sz="1400" dirty="0" err="1" smtClean="0"/>
              <a:t>clustering</a:t>
            </a:r>
            <a:r>
              <a:rPr lang="es-VE" sz="1400" dirty="0" smtClean="0"/>
              <a:t>. Provee una solución de Alta Disponibilidad y Recuperación de desastres para aplicaciones criticas</a:t>
            </a:r>
            <a:endParaRPr lang="es-VE" sz="1400" dirty="0"/>
          </a:p>
        </p:txBody>
      </p:sp>
      <p:graphicFrame>
        <p:nvGraphicFramePr>
          <p:cNvPr id="8" name="Content Placeholder 20"/>
          <p:cNvGraphicFramePr>
            <a:graphicFrameLocks/>
          </p:cNvGraphicFramePr>
          <p:nvPr>
            <p:extLst>
              <p:ext uri="{D42A27DB-BD31-4B8C-83A1-F6EECF244321}">
                <p14:modId xmlns:p14="http://schemas.microsoft.com/office/powerpoint/2010/main" val="604854427"/>
              </p:ext>
            </p:extLst>
          </p:nvPr>
        </p:nvGraphicFramePr>
        <p:xfrm>
          <a:off x="644577" y="2368448"/>
          <a:ext cx="10942820" cy="3357796"/>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2046722400"/>
      </p:ext>
    </p:extLst>
  </p:cSld>
  <p:clrMapOvr>
    <a:masterClrMapping/>
  </p:clrMapOvr>
  <p:timing>
    <p:tnLst>
      <p:par>
        <p:cTn id="1" dur="indefinite" restart="never" nodeType="tmRoot"/>
      </p:par>
    </p:tnLst>
  </p:timing>
</p:sld>
</file>

<file path=ppt/theme/theme1.xml><?xml version="1.0" encoding="utf-8"?>
<a:theme xmlns:a="http://schemas.openxmlformats.org/drawingml/2006/main" name="Theme1">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heme1" id="{CA465CB1-17C3-42B0-B9B6-377FAA3D09CA}" vid="{4C79F61E-DFB2-49A8-B6E5-0E2084B3E3A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3297</TotalTime>
  <Words>6320</Words>
  <Application>Microsoft Office PowerPoint</Application>
  <PresentationFormat>Widescreen</PresentationFormat>
  <Paragraphs>456</Paragraphs>
  <Slides>25</Slides>
  <Notes>23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25</vt:i4>
      </vt:variant>
    </vt:vector>
  </HeadingPairs>
  <TitlesOfParts>
    <vt:vector size="31" baseType="lpstr">
      <vt:lpstr>Arial</vt:lpstr>
      <vt:lpstr>Calibri</vt:lpstr>
      <vt:lpstr>Segoe</vt:lpstr>
      <vt:lpstr>Segoe UI</vt:lpstr>
      <vt:lpstr>Wingdings</vt:lpstr>
      <vt:lpstr>Theme1</vt:lpstr>
      <vt:lpstr>Aplicando AlwaysOn Availability Groups en escenarios reales</vt:lpstr>
      <vt:lpstr>Grabando Sesión</vt:lpstr>
      <vt:lpstr>Aplicando AlwaysOn Availability Groups en escenarios reales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SQL PASS Venezuela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Optimización de aplicaciones de bases de datos OLTP</dc:title>
  <dc:creator>Edinson Medina</dc:creator>
  <cp:keywords>SQL;PASS;Webcast</cp:keywords>
  <cp:lastModifiedBy>Edinson Medina</cp:lastModifiedBy>
  <cp:revision>96</cp:revision>
  <dcterms:created xsi:type="dcterms:W3CDTF">2013-06-29T15:37:43Z</dcterms:created>
  <dcterms:modified xsi:type="dcterms:W3CDTF">2013-08-28T16:44:04Z</dcterms:modified>
</cp:coreProperties>
</file>