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5" r:id="rId4"/>
  </p:sldMasterIdLst>
  <p:notesMasterIdLst>
    <p:notesMasterId r:id="rId34"/>
  </p:notesMasterIdLst>
  <p:handoutMasterIdLst>
    <p:handoutMasterId r:id="rId35"/>
  </p:handoutMasterIdLst>
  <p:sldIdLst>
    <p:sldId id="311" r:id="rId5"/>
    <p:sldId id="261" r:id="rId6"/>
    <p:sldId id="312" r:id="rId7"/>
    <p:sldId id="339" r:id="rId8"/>
    <p:sldId id="313" r:id="rId9"/>
    <p:sldId id="320" r:id="rId10"/>
    <p:sldId id="321" r:id="rId11"/>
    <p:sldId id="322" r:id="rId12"/>
    <p:sldId id="346" r:id="rId13"/>
    <p:sldId id="314" r:id="rId14"/>
    <p:sldId id="340" r:id="rId15"/>
    <p:sldId id="328" r:id="rId16"/>
    <p:sldId id="341" r:id="rId17"/>
    <p:sldId id="342" r:id="rId18"/>
    <p:sldId id="343" r:id="rId19"/>
    <p:sldId id="345" r:id="rId20"/>
    <p:sldId id="315" r:id="rId21"/>
    <p:sldId id="332" r:id="rId22"/>
    <p:sldId id="338" r:id="rId23"/>
    <p:sldId id="337" r:id="rId24"/>
    <p:sldId id="344" r:id="rId25"/>
    <p:sldId id="316" r:id="rId26"/>
    <p:sldId id="329" r:id="rId27"/>
    <p:sldId id="330" r:id="rId28"/>
    <p:sldId id="331" r:id="rId29"/>
    <p:sldId id="317" r:id="rId30"/>
    <p:sldId id="327" r:id="rId31"/>
    <p:sldId id="318" r:id="rId32"/>
    <p:sldId id="305" r:id="rId3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50"/>
    <a:srgbClr val="FFFFFF"/>
    <a:srgbClr val="FF00FF"/>
    <a:srgbClr val="02163E"/>
    <a:srgbClr val="0C6126"/>
    <a:srgbClr val="3F3F3F"/>
    <a:srgbClr val="0E715F"/>
    <a:srgbClr val="3650B8"/>
    <a:srgbClr val="0A5BBA"/>
    <a:srgbClr val="FFF3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82" autoAdjust="0"/>
    <p:restoredTop sz="97371" autoAdjust="0"/>
  </p:normalViewPr>
  <p:slideViewPr>
    <p:cSldViewPr snapToObjects="1">
      <p:cViewPr varScale="1">
        <p:scale>
          <a:sx n="92" d="100"/>
          <a:sy n="92" d="100"/>
        </p:scale>
        <p:origin x="120" y="96"/>
      </p:cViewPr>
      <p:guideLst>
        <p:guide orient="horz"/>
        <p:guide/>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latin typeface="Segoe UI Light"/>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E9347C6-9BE5-204B-9A6F-54AE008DB119}" type="datetimeFigureOut">
              <a:rPr lang="en-US" smtClean="0">
                <a:latin typeface="Segoe UI Light"/>
              </a:rPr>
              <a:pPr/>
              <a:t>6/19/2013</a:t>
            </a:fld>
            <a:endParaRPr lang="en-US">
              <a:latin typeface="Segoe UI Light"/>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latin typeface="Segoe UI Light"/>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1D249BE-94E4-134E-BF41-A4CA4375EF59}" type="slidenum">
              <a:rPr lang="en-US" smtClean="0">
                <a:latin typeface="Segoe UI Light"/>
              </a:rPr>
              <a:pPr/>
              <a:t>‹#›</a:t>
            </a:fld>
            <a:endParaRPr lang="en-US">
              <a:latin typeface="Segoe UI Light"/>
            </a:endParaRPr>
          </a:p>
        </p:txBody>
      </p:sp>
    </p:spTree>
    <p:extLst>
      <p:ext uri="{BB962C8B-B14F-4D97-AF65-F5344CB8AC3E}">
        <p14:creationId xmlns:p14="http://schemas.microsoft.com/office/powerpoint/2010/main" val="2829108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Light"/>
              </a:defRPr>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Light"/>
              </a:defRPr>
            </a:lvl1pPr>
          </a:lstStyle>
          <a:p>
            <a:fld id="{CF83C616-A060-F146-95CE-1151FD29EA79}" type="datetimeFigureOut">
              <a:rPr lang="en-US" smtClean="0"/>
              <a:pPr/>
              <a:t>6/19/2013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Segoe UI Light"/>
              </a:defRPr>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Segoe UI Light"/>
              </a:defRPr>
            </a:lvl1pPr>
          </a:lstStyle>
          <a:p>
            <a:fld id="{675416BA-65F7-274A-AD61-D0FA78F3AA6E}" type="slidenum">
              <a:rPr lang="en-US" smtClean="0"/>
              <a:pPr/>
              <a:t>‹#›</a:t>
            </a:fld>
            <a:endParaRPr lang="en-US"/>
          </a:p>
        </p:txBody>
      </p:sp>
    </p:spTree>
    <p:extLst>
      <p:ext uri="{BB962C8B-B14F-4D97-AF65-F5344CB8AC3E}">
        <p14:creationId xmlns:p14="http://schemas.microsoft.com/office/powerpoint/2010/main" val="92552937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Segoe UI Light"/>
        <a:ea typeface="+mn-ea"/>
        <a:cs typeface="+mn-cs"/>
      </a:defRPr>
    </a:lvl1pPr>
    <a:lvl2pPr marL="457200" algn="l" defTabSz="457200" rtl="0" eaLnBrk="1" latinLnBrk="0" hangingPunct="1">
      <a:defRPr sz="1200" kern="1200">
        <a:solidFill>
          <a:schemeClr val="tx1"/>
        </a:solidFill>
        <a:latin typeface="Segoe UI Light"/>
        <a:ea typeface="+mn-ea"/>
        <a:cs typeface="+mn-cs"/>
      </a:defRPr>
    </a:lvl2pPr>
    <a:lvl3pPr marL="914400" algn="l" defTabSz="457200" rtl="0" eaLnBrk="1" latinLnBrk="0" hangingPunct="1">
      <a:defRPr sz="1200" kern="1200">
        <a:solidFill>
          <a:schemeClr val="tx1"/>
        </a:solidFill>
        <a:latin typeface="Segoe UI Light"/>
        <a:ea typeface="+mn-ea"/>
        <a:cs typeface="+mn-cs"/>
      </a:defRPr>
    </a:lvl3pPr>
    <a:lvl4pPr marL="1371600" algn="l" defTabSz="457200" rtl="0" eaLnBrk="1" latinLnBrk="0" hangingPunct="1">
      <a:defRPr sz="1200" kern="1200">
        <a:solidFill>
          <a:schemeClr val="tx1"/>
        </a:solidFill>
        <a:latin typeface="Segoe UI Light"/>
        <a:ea typeface="+mn-ea"/>
        <a:cs typeface="+mn-cs"/>
      </a:defRPr>
    </a:lvl4pPr>
    <a:lvl5pPr marL="1828800" algn="l" defTabSz="457200" rtl="0" eaLnBrk="1" latinLnBrk="0" hangingPunct="1">
      <a:defRPr sz="1200" kern="1200">
        <a:solidFill>
          <a:schemeClr val="tx1"/>
        </a:solidFill>
        <a:latin typeface="Segoe UI Ligh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dt" sz="quarter" idx="1"/>
          </p:nvPr>
        </p:nvSpPr>
        <p:spPr>
          <a:noFill/>
        </p:spPr>
        <p:txBody>
          <a:bodyPr/>
          <a:lstStyle/>
          <a:p>
            <a:fld id="{D981B906-E48D-43F8-8760-B0BFEB02150A}" type="datetime8">
              <a:rPr lang="en-US" smtClean="0">
                <a:cs typeface="Arial" charset="0"/>
              </a:rPr>
              <a:pPr/>
              <a:t>6/19/2013 3:27 PM</a:t>
            </a:fld>
            <a:endParaRPr lang="en-US" dirty="0" smtClean="0">
              <a:cs typeface="Arial" charset="0"/>
            </a:endParaRPr>
          </a:p>
        </p:txBody>
      </p:sp>
      <p:sp>
        <p:nvSpPr>
          <p:cNvPr id="36867" name="Rectangle 6"/>
          <p:cNvSpPr>
            <a:spLocks noGrp="1" noChangeArrowheads="1"/>
          </p:cNvSpPr>
          <p:nvPr>
            <p:ph type="ftr" sz="quarter" idx="4"/>
          </p:nvPr>
        </p:nvSpPr>
        <p:spPr>
          <a:noFill/>
        </p:spPr>
        <p:txBody>
          <a:bodyPr/>
          <a:lstStyle/>
          <a:p>
            <a:r>
              <a:rPr lang="en-US" dirty="0" smtClean="0">
                <a:cs typeface="Arial" charset="0"/>
              </a:rPr>
              <a:t>© 2006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36868" name="Rectangle 7"/>
          <p:cNvSpPr>
            <a:spLocks noGrp="1" noChangeArrowheads="1"/>
          </p:cNvSpPr>
          <p:nvPr>
            <p:ph type="sldNum" sz="quarter" idx="5"/>
          </p:nvPr>
        </p:nvSpPr>
        <p:spPr>
          <a:noFill/>
        </p:spPr>
        <p:txBody>
          <a:bodyPr/>
          <a:lstStyle/>
          <a:p>
            <a:fld id="{D5E25F9C-944B-4311-8DA3-48595C6087DB}" type="slidenum">
              <a:rPr lang="en-US" smtClean="0">
                <a:cs typeface="Arial" charset="0"/>
              </a:rPr>
              <a:pPr/>
              <a:t>11</a:t>
            </a:fld>
            <a:endParaRPr lang="en-US" dirty="0" smtClean="0">
              <a:cs typeface="Arial" charset="0"/>
            </a:endParaRPr>
          </a:p>
        </p:txBody>
      </p:sp>
      <p:sp>
        <p:nvSpPr>
          <p:cNvPr id="36869" name="Rectangle 2"/>
          <p:cNvSpPr>
            <a:spLocks noGrp="1" noRot="1" noChangeAspect="1" noChangeArrowheads="1" noTextEdit="1"/>
          </p:cNvSpPr>
          <p:nvPr>
            <p:ph type="sldImg"/>
          </p:nvPr>
        </p:nvSpPr>
        <p:spPr>
          <a:xfrm>
            <a:off x="381000" y="685800"/>
            <a:ext cx="6096000" cy="3429000"/>
          </a:xfrm>
          <a:ln/>
        </p:spPr>
      </p:sp>
      <p:sp>
        <p:nvSpPr>
          <p:cNvPr id="36870" name="Rectangle 3"/>
          <p:cNvSpPr>
            <a:spLocks noGrp="1" noChangeArrowheads="1"/>
          </p:cNvSpPr>
          <p:nvPr>
            <p:ph type="body" idx="1"/>
          </p:nvPr>
        </p:nvSpPr>
        <p:spPr>
          <a:xfrm>
            <a:off x="685800" y="4343401"/>
            <a:ext cx="5486400" cy="4114800"/>
          </a:xfrm>
          <a:prstGeom prst="rect">
            <a:avLst/>
          </a:prstGeom>
          <a:noFill/>
          <a:ln/>
        </p:spPr>
        <p:txBody>
          <a:bodyPr lIns="89584" tIns="44792" rIns="89584" bIns="44792"/>
          <a:lstStyle/>
          <a:p>
            <a:pPr defTabSz="897195" eaLnBrk="0" hangingPunct="0">
              <a:defRPr/>
            </a:pPr>
            <a:endParaRPr lang="en-US" dirty="0" smtClean="0"/>
          </a:p>
        </p:txBody>
      </p:sp>
    </p:spTree>
    <p:extLst>
      <p:ext uri="{BB962C8B-B14F-4D97-AF65-F5344CB8AC3E}">
        <p14:creationId xmlns:p14="http://schemas.microsoft.com/office/powerpoint/2010/main" val="1617575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image background">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9144000" cy="5143500"/>
          </a:xfrm>
          <a:prstGeom prst="rect">
            <a:avLst/>
          </a:prstGeom>
        </p:spPr>
        <p:txBody>
          <a:bodyPr vert="horz"/>
          <a:lstStyle>
            <a:lvl1pPr>
              <a:buFontTx/>
              <a:buNone/>
              <a:defRPr sz="1400">
                <a:solidFill>
                  <a:srgbClr val="000000"/>
                </a:solidFill>
                <a:latin typeface="+mn-lt"/>
              </a:defRPr>
            </a:lvl1pPr>
          </a:lstStyle>
          <a:p>
            <a:r>
              <a:rPr lang="en-US" dirty="0" smtClean="0"/>
              <a:t>Drag picture to placeholder or click icon to add</a:t>
            </a:r>
            <a:endParaRPr lang="en-US" dirty="0"/>
          </a:p>
        </p:txBody>
      </p:sp>
      <p:sp>
        <p:nvSpPr>
          <p:cNvPr id="17" name="Title 16"/>
          <p:cNvSpPr>
            <a:spLocks noGrp="1"/>
          </p:cNvSpPr>
          <p:nvPr>
            <p:ph type="title" hasCustomPrompt="1"/>
          </p:nvPr>
        </p:nvSpPr>
        <p:spPr>
          <a:xfrm>
            <a:off x="0" y="914400"/>
            <a:ext cx="3657600" cy="1828800"/>
          </a:xfrm>
          <a:prstGeom prst="rect">
            <a:avLst/>
          </a:prstGeom>
          <a:solidFill>
            <a:schemeClr val="accent1">
              <a:alpha val="94000"/>
            </a:schemeClr>
          </a:solidFill>
        </p:spPr>
        <p:txBody>
          <a:bodyPr vert="horz" lIns="182880" tIns="137160">
            <a:normAutofit/>
          </a:bodyPr>
          <a:lstStyle>
            <a:lvl1pPr algn="l">
              <a:defRPr sz="3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2738854"/>
            <a:ext cx="1828800" cy="914400"/>
          </a:xfrm>
          <a:prstGeom prst="rect">
            <a:avLst/>
          </a:prstGeom>
          <a:solidFill>
            <a:schemeClr val="accent3">
              <a:alpha val="89000"/>
            </a:schemeClr>
          </a:solidFill>
        </p:spPr>
        <p:txBody>
          <a:bodyPr vert="horz" lIns="182880" tIns="137160">
            <a:normAutofit/>
          </a:bodyPr>
          <a:lstStyle>
            <a:lvl1pPr marL="0" indent="0">
              <a:lnSpc>
                <a:spcPct val="100000"/>
              </a:lnSpc>
              <a:buFontTx/>
              <a:buNone/>
              <a:defRPr sz="1400" baseline="0">
                <a:solidFill>
                  <a:schemeClr val="tx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3" name="Picture Placeholder 2"/>
          <p:cNvSpPr>
            <a:spLocks noGrp="1"/>
          </p:cNvSpPr>
          <p:nvPr>
            <p:ph type="pic" sz="quarter" idx="17"/>
          </p:nvPr>
        </p:nvSpPr>
        <p:spPr>
          <a:xfrm>
            <a:off x="76200" y="18288"/>
            <a:ext cx="1143000" cy="419862"/>
          </a:xfrm>
        </p:spPr>
        <p:txBody>
          <a:bodyPr/>
          <a:lstStyle/>
          <a:p>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content, large,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rgbClr val="002050"/>
          </a:solidFill>
        </p:spPr>
        <p:txBody>
          <a:bodyPr rIns="91440">
            <a:normAutofit/>
          </a:bodyPr>
          <a:lstStyle>
            <a:lvl1pPr>
              <a:defRPr sz="2000" baseline="0">
                <a:solidFill>
                  <a:schemeClr val="tx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rgbClr val="3F3F3F"/>
                </a:solidFill>
                <a:latin typeface="+mn-lt"/>
              </a:defRPr>
            </a:lvl1pPr>
          </a:lstStyle>
          <a:p>
            <a:fld id="{74A398B2-5A34-1A4A-811E-F4027282568C}" type="slidenum">
              <a:rPr lang="en-US" smtClean="0"/>
              <a:pPr/>
              <a:t>‹#›</a:t>
            </a:fld>
            <a:endParaRPr lang="en-US"/>
          </a:p>
        </p:txBody>
      </p:sp>
      <p:sp>
        <p:nvSpPr>
          <p:cNvPr id="14" name="Content Placeholder 13"/>
          <p:cNvSpPr>
            <a:spLocks noGrp="1"/>
          </p:cNvSpPr>
          <p:nvPr>
            <p:ph sz="quarter" idx="13" hasCustomPrompt="1"/>
          </p:nvPr>
        </p:nvSpPr>
        <p:spPr>
          <a:xfrm>
            <a:off x="2743200" y="914400"/>
            <a:ext cx="6172200" cy="3657600"/>
          </a:xfrm>
          <a:prstGeom prst="rect">
            <a:avLst/>
          </a:prstGeom>
        </p:spPr>
        <p:txBody>
          <a:bodyPr vert="horz" lIns="182880" tIns="137160">
            <a:normAutofit/>
          </a:bodyPr>
          <a:lstStyle>
            <a:lvl1pPr marL="0" indent="0">
              <a:spcBef>
                <a:spcPts val="300"/>
              </a:spcBef>
              <a:buFontTx/>
              <a:buNone/>
              <a:defRPr sz="3000" baseline="0">
                <a:solidFill>
                  <a:srgbClr val="3F3F3F"/>
                </a:solidFill>
                <a:latin typeface="Segoe UI Light" pitchFamily="34" charset="0"/>
              </a:defRPr>
            </a:lvl1pPr>
          </a:lstStyle>
          <a:p>
            <a:pPr lvl="0"/>
            <a:r>
              <a:rPr lang="en-US" dirty="0"/>
              <a:t>Click to edit slide content</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content, normal,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rgbClr val="FFFFFF"/>
          </a:solidFill>
        </p:spPr>
        <p:txBody>
          <a:bodyPr rIns="91440">
            <a:normAutofit/>
          </a:bodyPr>
          <a:lstStyle>
            <a:lvl1pPr>
              <a:defRPr sz="2000" baseline="0">
                <a:solidFill>
                  <a:schemeClr val="bg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tx1"/>
                </a:solidFill>
                <a:latin typeface="+mn-lt"/>
              </a:defRPr>
            </a:lvl1pPr>
          </a:lstStyle>
          <a:p>
            <a:fld id="{74A398B2-5A34-1A4A-811E-F4027282568C}" type="slidenum">
              <a:rPr lang="en-US" smtClean="0"/>
              <a:pPr/>
              <a:t>‹#›</a:t>
            </a:fld>
            <a:endParaRPr lang="en-US"/>
          </a:p>
        </p:txBody>
      </p:sp>
      <p:sp>
        <p:nvSpPr>
          <p:cNvPr id="14" name="Content Placeholder 13"/>
          <p:cNvSpPr>
            <a:spLocks noGrp="1"/>
          </p:cNvSpPr>
          <p:nvPr>
            <p:ph sz="quarter" idx="13" hasCustomPrompt="1"/>
          </p:nvPr>
        </p:nvSpPr>
        <p:spPr>
          <a:xfrm>
            <a:off x="2743200" y="914400"/>
            <a:ext cx="6172200" cy="3790950"/>
          </a:xfrm>
          <a:prstGeom prst="rect">
            <a:avLst/>
          </a:prstGeom>
        </p:spPr>
        <p:txBody>
          <a:bodyPr vert="horz" lIns="182880" tIns="137160">
            <a:normAutofit/>
          </a:bodyPr>
          <a:lstStyle>
            <a:lvl1pPr marL="0" indent="0">
              <a:spcBef>
                <a:spcPts val="300"/>
              </a:spcBef>
              <a:buFontTx/>
              <a:buNone/>
              <a:defRPr sz="1400" baseline="0">
                <a:solidFill>
                  <a:schemeClr val="tx1"/>
                </a:solidFill>
                <a:latin typeface="+mn-lt"/>
              </a:defRPr>
            </a:lvl1pPr>
          </a:lstStyle>
          <a:p>
            <a:pPr lvl="0"/>
            <a:r>
              <a:rPr lang="en-US" dirty="0" smtClean="0"/>
              <a:t>Click to </a:t>
            </a:r>
            <a:r>
              <a:rPr lang="en-US" dirty="0"/>
              <a:t>edit </a:t>
            </a:r>
            <a:r>
              <a:rPr lang="en-US" dirty="0" smtClean="0"/>
              <a:t>slide </a:t>
            </a:r>
            <a:r>
              <a:rPr lang="en-US" dirty="0"/>
              <a:t>content</a:t>
            </a:r>
          </a:p>
        </p:txBody>
      </p:sp>
    </p:spTree>
    <p:extLst>
      <p:ext uri="{BB962C8B-B14F-4D97-AF65-F5344CB8AC3E}">
        <p14:creationId xmlns:p14="http://schemas.microsoft.com/office/powerpoint/2010/main" val="323993274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content, normal,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chemeClr val="accent1"/>
          </a:solidFill>
        </p:spPr>
        <p:txBody>
          <a:bodyPr rIns="91440">
            <a:normAutofit/>
          </a:bodyPr>
          <a:lstStyle>
            <a:lvl1pPr>
              <a:defRPr sz="2000" baseline="0">
                <a:solidFill>
                  <a:schemeClr val="tx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74A398B2-5A34-1A4A-811E-F4027282568C}" type="slidenum">
              <a:rPr lang="en-US" smtClean="0"/>
              <a:pPr/>
              <a:t>‹#›</a:t>
            </a:fld>
            <a:endParaRPr lang="en-US"/>
          </a:p>
        </p:txBody>
      </p:sp>
      <p:sp>
        <p:nvSpPr>
          <p:cNvPr id="14" name="Content Placeholder 13"/>
          <p:cNvSpPr>
            <a:spLocks noGrp="1"/>
          </p:cNvSpPr>
          <p:nvPr>
            <p:ph sz="quarter" idx="13" hasCustomPrompt="1"/>
          </p:nvPr>
        </p:nvSpPr>
        <p:spPr>
          <a:xfrm>
            <a:off x="2743200" y="914400"/>
            <a:ext cx="6172200" cy="3790950"/>
          </a:xfrm>
          <a:prstGeom prst="rect">
            <a:avLst/>
          </a:prstGeom>
        </p:spPr>
        <p:txBody>
          <a:bodyPr vert="horz" lIns="182880" tIns="137160">
            <a:normAutofit/>
          </a:bodyPr>
          <a:lstStyle>
            <a:lvl1pPr marL="0" indent="0">
              <a:spcBef>
                <a:spcPts val="300"/>
              </a:spcBef>
              <a:buFontTx/>
              <a:buNone/>
              <a:defRPr sz="1400" baseline="0">
                <a:solidFill>
                  <a:schemeClr val="bg1">
                    <a:lumMod val="75000"/>
                    <a:lumOff val="25000"/>
                  </a:schemeClr>
                </a:solidFill>
                <a:latin typeface="+mn-lt"/>
              </a:defRPr>
            </a:lvl1pPr>
          </a:lstStyle>
          <a:p>
            <a:pPr lvl="0"/>
            <a:r>
              <a:rPr lang="en-US" dirty="0"/>
              <a:t>Click to edit slide content</a:t>
            </a:r>
          </a:p>
        </p:txBody>
      </p:sp>
    </p:spTree>
    <p:extLst>
      <p:ext uri="{BB962C8B-B14F-4D97-AF65-F5344CB8AC3E}">
        <p14:creationId xmlns:p14="http://schemas.microsoft.com/office/powerpoint/2010/main" val="151326391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content, normal, light2">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chemeClr val="accent3"/>
          </a:solidFill>
        </p:spPr>
        <p:txBody>
          <a:bodyPr rIns="91440">
            <a:normAutofit/>
          </a:bodyPr>
          <a:lstStyle>
            <a:lvl1pPr>
              <a:defRPr sz="2000" baseline="0">
                <a:solidFill>
                  <a:schemeClr val="bg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74A398B2-5A34-1A4A-811E-F4027282568C}" type="slidenum">
              <a:rPr lang="en-US" smtClean="0"/>
              <a:pPr/>
              <a:t>‹#›</a:t>
            </a:fld>
            <a:endParaRPr lang="en-US"/>
          </a:p>
        </p:txBody>
      </p:sp>
      <p:sp>
        <p:nvSpPr>
          <p:cNvPr id="14" name="Content Placeholder 13"/>
          <p:cNvSpPr>
            <a:spLocks noGrp="1"/>
          </p:cNvSpPr>
          <p:nvPr>
            <p:ph sz="quarter" idx="13" hasCustomPrompt="1"/>
          </p:nvPr>
        </p:nvSpPr>
        <p:spPr>
          <a:xfrm>
            <a:off x="2743200" y="914400"/>
            <a:ext cx="6172200" cy="3790950"/>
          </a:xfrm>
          <a:prstGeom prst="rect">
            <a:avLst/>
          </a:prstGeom>
        </p:spPr>
        <p:txBody>
          <a:bodyPr vert="horz" lIns="182880" tIns="137160">
            <a:normAutofit/>
          </a:bodyPr>
          <a:lstStyle>
            <a:lvl1pPr marL="0" indent="0">
              <a:spcBef>
                <a:spcPts val="300"/>
              </a:spcBef>
              <a:buFontTx/>
              <a:buNone/>
              <a:defRPr sz="1400" baseline="0">
                <a:solidFill>
                  <a:schemeClr val="bg1">
                    <a:lumMod val="75000"/>
                    <a:lumOff val="25000"/>
                  </a:schemeClr>
                </a:solidFill>
                <a:latin typeface="+mn-lt"/>
              </a:defRPr>
            </a:lvl1pPr>
          </a:lstStyle>
          <a:p>
            <a:pPr lvl="0"/>
            <a:r>
              <a:rPr lang="en-US" dirty="0"/>
              <a:t>Click to edit slide content</a:t>
            </a:r>
          </a:p>
        </p:txBody>
      </p:sp>
    </p:spTree>
    <p:extLst>
      <p:ext uri="{BB962C8B-B14F-4D97-AF65-F5344CB8AC3E}">
        <p14:creationId xmlns:p14="http://schemas.microsoft.com/office/powerpoint/2010/main" val="1652773515"/>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les with text and background image">
    <p:bg>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0" y="0"/>
            <a:ext cx="9144000" cy="5143500"/>
          </a:xfrm>
        </p:spPr>
        <p:txBody>
          <a:bodyPr/>
          <a:lstStyle>
            <a:lvl1pPr>
              <a:defRPr>
                <a:solidFill>
                  <a:srgbClr val="3F3F3F"/>
                </a:solidFill>
              </a:defRPr>
            </a:lvl1pPr>
          </a:lstStyle>
          <a:p>
            <a:r>
              <a:rPr lang="en-US" smtClean="0"/>
              <a:t>Drag picture to placeholder or click icon to add</a:t>
            </a:r>
            <a:endParaRPr lang="en-US"/>
          </a:p>
        </p:txBody>
      </p:sp>
      <p:sp>
        <p:nvSpPr>
          <p:cNvPr id="2" name="Title 1"/>
          <p:cNvSpPr>
            <a:spLocks noGrp="1"/>
          </p:cNvSpPr>
          <p:nvPr>
            <p:ph type="title" hasCustomPrompt="1"/>
          </p:nvPr>
        </p:nvSpPr>
        <p:spPr>
          <a:xfrm>
            <a:off x="0" y="914400"/>
            <a:ext cx="1828800" cy="1828800"/>
          </a:xfrm>
          <a:solidFill>
            <a:schemeClr val="accent1">
              <a:alpha val="92000"/>
            </a:schemeClr>
          </a:solidFill>
        </p:spPr>
        <p:txBody>
          <a:body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rgbClr val="FFFFFF"/>
                </a:solidFill>
              </a:defRPr>
            </a:lvl1pPr>
          </a:lstStyle>
          <a:p>
            <a:fld id="{74A398B2-5A34-1A4A-811E-F4027282568C}" type="slidenum">
              <a:rPr lang="en-US" smtClean="0"/>
              <a:pPr/>
              <a:t>‹#›</a:t>
            </a:fld>
            <a:endParaRPr lang="en-US" dirty="0"/>
          </a:p>
        </p:txBody>
      </p:sp>
      <p:sp>
        <p:nvSpPr>
          <p:cNvPr id="11" name="Text Placeholder 14"/>
          <p:cNvSpPr>
            <a:spLocks noGrp="1"/>
          </p:cNvSpPr>
          <p:nvPr>
            <p:ph type="body" sz="quarter" idx="12" hasCustomPrompt="1"/>
          </p:nvPr>
        </p:nvSpPr>
        <p:spPr>
          <a:xfrm>
            <a:off x="0" y="2743200"/>
            <a:ext cx="1828800" cy="1828800"/>
          </a:xfrm>
          <a:solidFill>
            <a:schemeClr val="accent3">
              <a:alpha val="92000"/>
            </a:schemeClr>
          </a:solidFill>
        </p:spPr>
        <p:txBody>
          <a:bodyPr>
            <a:normAutofit/>
          </a:bodyPr>
          <a:lstStyle>
            <a:lvl1pPr>
              <a:defRPr sz="1400">
                <a:solidFill>
                  <a:schemeClr val="bg1"/>
                </a:solidFill>
                <a:latin typeface="+mn-lt"/>
              </a:defRPr>
            </a:lvl1pPr>
            <a:lvl2pPr>
              <a:defRPr sz="1400">
                <a:solidFill>
                  <a:schemeClr val="bg1"/>
                </a:solidFill>
                <a:latin typeface="+mn-lt"/>
              </a:defRPr>
            </a:lvl2pPr>
            <a:lvl3pPr>
              <a:defRPr sz="1400">
                <a:solidFill>
                  <a:schemeClr val="bg1"/>
                </a:solidFill>
                <a:latin typeface="+mn-lt"/>
              </a:defRPr>
            </a:lvl3pPr>
            <a:lvl4pPr>
              <a:defRPr sz="1400">
                <a:solidFill>
                  <a:schemeClr val="bg1"/>
                </a:solidFill>
                <a:latin typeface="+mn-lt"/>
              </a:defRPr>
            </a:lvl4pPr>
            <a:lvl5pPr>
              <a:defRPr sz="1400">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4"/>
          <p:cNvSpPr>
            <a:spLocks noGrp="1"/>
          </p:cNvSpPr>
          <p:nvPr>
            <p:ph type="body" sz="quarter" idx="13" hasCustomPrompt="1"/>
          </p:nvPr>
        </p:nvSpPr>
        <p:spPr>
          <a:xfrm>
            <a:off x="1828800" y="2743200"/>
            <a:ext cx="1828800" cy="1828800"/>
          </a:xfrm>
          <a:solidFill>
            <a:schemeClr val="bg2">
              <a:alpha val="89000"/>
            </a:schemeClr>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4"/>
          <p:cNvSpPr>
            <a:spLocks noGrp="1"/>
          </p:cNvSpPr>
          <p:nvPr>
            <p:ph type="body" sz="quarter" idx="14" hasCustomPrompt="1"/>
          </p:nvPr>
        </p:nvSpPr>
        <p:spPr>
          <a:xfrm>
            <a:off x="3657600" y="2743200"/>
            <a:ext cx="1828800" cy="1828800"/>
          </a:xfrm>
          <a:solidFill>
            <a:schemeClr val="accent2">
              <a:alpha val="89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4"/>
          <p:cNvSpPr>
            <a:spLocks noGrp="1"/>
          </p:cNvSpPr>
          <p:nvPr>
            <p:ph type="body" sz="quarter" idx="16" hasCustomPrompt="1"/>
          </p:nvPr>
        </p:nvSpPr>
        <p:spPr>
          <a:xfrm>
            <a:off x="5486400" y="2743200"/>
            <a:ext cx="1828800" cy="1828800"/>
          </a:xfrm>
          <a:solidFill>
            <a:schemeClr val="accent3">
              <a:alpha val="89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14"/>
          <p:cNvSpPr>
            <a:spLocks noGrp="1"/>
          </p:cNvSpPr>
          <p:nvPr>
            <p:ph type="body" sz="quarter" idx="17" hasCustomPrompt="1"/>
          </p:nvPr>
        </p:nvSpPr>
        <p:spPr>
          <a:xfrm>
            <a:off x="7315200" y="2743200"/>
            <a:ext cx="1828800" cy="1828800"/>
          </a:xfrm>
          <a:solidFill>
            <a:schemeClr val="bg2">
              <a:alpha val="89000"/>
            </a:schemeClr>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ve-tiles text &amp; list/paragraph">
    <p:bg>
      <p:bgPr>
        <a:solidFill>
          <a:schemeClr val="tx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74A398B2-5A34-1A4A-811E-F4027282568C}" type="slidenum">
              <a:rPr lang="en-US" smtClean="0"/>
              <a:pPr/>
              <a:t>‹#›</a:t>
            </a:fld>
            <a:endParaRPr lang="en-US"/>
          </a:p>
        </p:txBody>
      </p:sp>
      <p:sp>
        <p:nvSpPr>
          <p:cNvPr id="10" name="Text Placeholder 6"/>
          <p:cNvSpPr>
            <a:spLocks noGrp="1"/>
          </p:cNvSpPr>
          <p:nvPr>
            <p:ph type="body" sz="quarter" idx="17" hasCustomPrompt="1"/>
          </p:nvPr>
        </p:nvSpPr>
        <p:spPr>
          <a:xfrm>
            <a:off x="2743200" y="914400"/>
            <a:ext cx="6096000" cy="1657350"/>
          </a:xfrm>
        </p:spPr>
        <p:txBody>
          <a:bodyPr>
            <a:noAutofit/>
          </a:bodyPr>
          <a:lstStyle>
            <a:lvl1pPr>
              <a:defRPr sz="2000" baseline="0">
                <a:solidFill>
                  <a:schemeClr val="bg1">
                    <a:lumMod val="75000"/>
                    <a:lumOff val="25000"/>
                  </a:schemeClr>
                </a:solidFill>
              </a:defRPr>
            </a:lvl1pPr>
            <a:lvl2pPr>
              <a:defRPr sz="2000">
                <a:solidFill>
                  <a:schemeClr val="bg1">
                    <a:lumMod val="75000"/>
                    <a:lumOff val="25000"/>
                  </a:schemeClr>
                </a:solidFill>
              </a:defRPr>
            </a:lvl2pPr>
            <a:lvl3pPr>
              <a:defRPr sz="2000">
                <a:solidFill>
                  <a:schemeClr val="bg1">
                    <a:lumMod val="75000"/>
                    <a:lumOff val="25000"/>
                  </a:schemeClr>
                </a:solidFill>
              </a:defRPr>
            </a:lvl3pPr>
            <a:lvl4pPr>
              <a:defRPr sz="2000">
                <a:solidFill>
                  <a:schemeClr val="bg1">
                    <a:lumMod val="75000"/>
                    <a:lumOff val="25000"/>
                  </a:schemeClr>
                </a:solidFill>
              </a:defRPr>
            </a:lvl4pPr>
            <a:lvl5pPr>
              <a:defRPr sz="2000">
                <a:solidFill>
                  <a:schemeClr val="bg1">
                    <a:lumMod val="75000"/>
                    <a:lumOff val="25000"/>
                  </a:schemeClr>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Title 1"/>
          <p:cNvSpPr>
            <a:spLocks noGrp="1"/>
          </p:cNvSpPr>
          <p:nvPr>
            <p:ph type="title" hasCustomPrompt="1"/>
          </p:nvPr>
        </p:nvSpPr>
        <p:spPr>
          <a:xfrm>
            <a:off x="0" y="914400"/>
            <a:ext cx="1828800" cy="1828800"/>
          </a:xfrm>
          <a:solidFill>
            <a:schemeClr val="accent1"/>
          </a:solidFill>
        </p:spPr>
        <p:txBody>
          <a:bodyPr/>
          <a:lstStyle/>
          <a:p>
            <a:pPr lvl="0"/>
            <a:r>
              <a:rPr lang="en-US" dirty="0" smtClean="0"/>
              <a:t>Click to edit slide content</a:t>
            </a:r>
          </a:p>
        </p:txBody>
      </p:sp>
      <p:sp>
        <p:nvSpPr>
          <p:cNvPr id="25" name="Text Placeholder 14"/>
          <p:cNvSpPr>
            <a:spLocks noGrp="1"/>
          </p:cNvSpPr>
          <p:nvPr>
            <p:ph type="body" sz="quarter" idx="12" hasCustomPrompt="1"/>
          </p:nvPr>
        </p:nvSpPr>
        <p:spPr>
          <a:xfrm>
            <a:off x="0" y="2743200"/>
            <a:ext cx="1828800" cy="18288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14"/>
          <p:cNvSpPr>
            <a:spLocks noGrp="1"/>
          </p:cNvSpPr>
          <p:nvPr>
            <p:ph type="body" sz="quarter" idx="13" hasCustomPrompt="1"/>
          </p:nvPr>
        </p:nvSpPr>
        <p:spPr>
          <a:xfrm>
            <a:off x="1828800" y="2743200"/>
            <a:ext cx="1828800" cy="18288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14"/>
          <p:cNvSpPr>
            <a:spLocks noGrp="1"/>
          </p:cNvSpPr>
          <p:nvPr>
            <p:ph type="body" sz="quarter" idx="14" hasCustomPrompt="1"/>
          </p:nvPr>
        </p:nvSpPr>
        <p:spPr>
          <a:xfrm>
            <a:off x="3657600" y="2743200"/>
            <a:ext cx="1828800" cy="1828800"/>
          </a:xfrm>
          <a:solidFill>
            <a:schemeClr val="accent2"/>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ext Placeholder 14"/>
          <p:cNvSpPr>
            <a:spLocks noGrp="1"/>
          </p:cNvSpPr>
          <p:nvPr>
            <p:ph type="body" sz="quarter" idx="15" hasCustomPrompt="1"/>
          </p:nvPr>
        </p:nvSpPr>
        <p:spPr>
          <a:xfrm>
            <a:off x="5486400" y="2743200"/>
            <a:ext cx="1828800" cy="18288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 name="Text Placeholder 14"/>
          <p:cNvSpPr>
            <a:spLocks noGrp="1"/>
          </p:cNvSpPr>
          <p:nvPr>
            <p:ph type="body" sz="quarter" idx="16" hasCustomPrompt="1"/>
          </p:nvPr>
        </p:nvSpPr>
        <p:spPr>
          <a:xfrm>
            <a:off x="7315200" y="2743200"/>
            <a:ext cx="1828800" cy="18288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743317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ive-tiles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chemeClr val="accent1"/>
          </a:solidFill>
        </p:spPr>
        <p:txBody>
          <a:bodyPr/>
          <a:lstStyle>
            <a:lvl1pPr>
              <a:defRPr>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74A398B2-5A34-1A4A-811E-F4027282568C}" type="slidenum">
              <a:rPr lang="en-US" smtClean="0"/>
              <a:pPr/>
              <a:t>‹#›</a:t>
            </a:fld>
            <a:endParaRPr lang="en-US"/>
          </a:p>
        </p:txBody>
      </p:sp>
      <p:sp>
        <p:nvSpPr>
          <p:cNvPr id="10" name="Text Placeholder 14"/>
          <p:cNvSpPr>
            <a:spLocks noGrp="1"/>
          </p:cNvSpPr>
          <p:nvPr>
            <p:ph type="body" sz="quarter" idx="12" hasCustomPrompt="1"/>
          </p:nvPr>
        </p:nvSpPr>
        <p:spPr>
          <a:xfrm>
            <a:off x="0" y="2743200"/>
            <a:ext cx="1828800" cy="18288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4"/>
          <p:cNvSpPr>
            <a:spLocks noGrp="1"/>
          </p:cNvSpPr>
          <p:nvPr>
            <p:ph type="body" sz="quarter" idx="13" hasCustomPrompt="1"/>
          </p:nvPr>
        </p:nvSpPr>
        <p:spPr>
          <a:xfrm>
            <a:off x="1828800" y="2743200"/>
            <a:ext cx="1828800" cy="18288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4"/>
          <p:cNvSpPr>
            <a:spLocks noGrp="1"/>
          </p:cNvSpPr>
          <p:nvPr>
            <p:ph type="body" sz="quarter" idx="14" hasCustomPrompt="1"/>
          </p:nvPr>
        </p:nvSpPr>
        <p:spPr>
          <a:xfrm>
            <a:off x="3657600" y="2743200"/>
            <a:ext cx="1828800" cy="1828800"/>
          </a:xfrm>
          <a:solidFill>
            <a:schemeClr val="accent2"/>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4"/>
          <p:cNvSpPr>
            <a:spLocks noGrp="1"/>
          </p:cNvSpPr>
          <p:nvPr>
            <p:ph type="body" sz="quarter" idx="15" hasCustomPrompt="1"/>
          </p:nvPr>
        </p:nvSpPr>
        <p:spPr>
          <a:xfrm>
            <a:off x="5486400" y="2743200"/>
            <a:ext cx="1828800" cy="18288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4"/>
          <p:cNvSpPr>
            <a:spLocks noGrp="1"/>
          </p:cNvSpPr>
          <p:nvPr>
            <p:ph type="body" sz="quarter" idx="16" hasCustomPrompt="1"/>
          </p:nvPr>
        </p:nvSpPr>
        <p:spPr>
          <a:xfrm>
            <a:off x="7315200" y="2743200"/>
            <a:ext cx="1828800" cy="18288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0508382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hree tiles with text and background image">
    <p:bg>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0" y="0"/>
            <a:ext cx="9144000" cy="5143500"/>
          </a:xfrm>
        </p:spPr>
        <p:txBody>
          <a:bodyPr/>
          <a:lstStyle>
            <a:lvl1pPr>
              <a:defRPr>
                <a:solidFill>
                  <a:srgbClr val="3F3F3F"/>
                </a:solidFill>
              </a:defRPr>
            </a:lvl1pPr>
          </a:lstStyle>
          <a:p>
            <a:r>
              <a:rPr lang="en-US" smtClean="0"/>
              <a:t>Drag picture to placeholder or click icon to add</a:t>
            </a:r>
            <a:endParaRPr lang="en-US"/>
          </a:p>
        </p:txBody>
      </p:sp>
      <p:sp>
        <p:nvSpPr>
          <p:cNvPr id="2" name="Title 1"/>
          <p:cNvSpPr>
            <a:spLocks noGrp="1"/>
          </p:cNvSpPr>
          <p:nvPr>
            <p:ph type="title" hasCustomPrompt="1"/>
          </p:nvPr>
        </p:nvSpPr>
        <p:spPr>
          <a:xfrm>
            <a:off x="0" y="914400"/>
            <a:ext cx="1828800" cy="1828800"/>
          </a:xfrm>
          <a:solidFill>
            <a:schemeClr val="accent1">
              <a:alpha val="92000"/>
            </a:schemeClr>
          </a:solidFill>
        </p:spPr>
        <p:txBody>
          <a:body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defRPr>
            </a:lvl1pPr>
          </a:lstStyle>
          <a:p>
            <a:fld id="{74A398B2-5A34-1A4A-811E-F4027282568C}" type="slidenum">
              <a:rPr lang="en-US" smtClean="0"/>
              <a:pPr/>
              <a:t>‹#›</a:t>
            </a:fld>
            <a:endParaRPr lang="en-US"/>
          </a:p>
        </p:txBody>
      </p:sp>
      <p:sp>
        <p:nvSpPr>
          <p:cNvPr id="11" name="Text Placeholder 14"/>
          <p:cNvSpPr>
            <a:spLocks noGrp="1"/>
          </p:cNvSpPr>
          <p:nvPr>
            <p:ph type="body" sz="quarter" idx="12" hasCustomPrompt="1"/>
          </p:nvPr>
        </p:nvSpPr>
        <p:spPr>
          <a:xfrm>
            <a:off x="0" y="2743200"/>
            <a:ext cx="1828800" cy="1828800"/>
          </a:xfrm>
          <a:solidFill>
            <a:schemeClr val="accent3">
              <a:alpha val="92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4"/>
          <p:cNvSpPr>
            <a:spLocks noGrp="1"/>
          </p:cNvSpPr>
          <p:nvPr>
            <p:ph type="body" sz="quarter" idx="13" hasCustomPrompt="1"/>
          </p:nvPr>
        </p:nvSpPr>
        <p:spPr>
          <a:xfrm>
            <a:off x="1828800" y="2743200"/>
            <a:ext cx="1828800" cy="1828800"/>
          </a:xfrm>
          <a:solidFill>
            <a:schemeClr val="bg2">
              <a:alpha val="89000"/>
            </a:schemeClr>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4"/>
          <p:cNvSpPr>
            <a:spLocks noGrp="1"/>
          </p:cNvSpPr>
          <p:nvPr>
            <p:ph type="body" sz="quarter" idx="14" hasCustomPrompt="1"/>
          </p:nvPr>
        </p:nvSpPr>
        <p:spPr>
          <a:xfrm>
            <a:off x="3657600" y="2743200"/>
            <a:ext cx="1828800" cy="1828800"/>
          </a:xfrm>
          <a:solidFill>
            <a:schemeClr val="accent2">
              <a:alpha val="89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961898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Hero image with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chemeClr val="accent1"/>
          </a:solidFill>
        </p:spPr>
        <p:txBody>
          <a:bodyPr>
            <a:normAutofit/>
          </a:bodyPr>
          <a:lstStyle>
            <a:lvl1pPr>
              <a:lnSpc>
                <a:spcPct val="100000"/>
              </a:lnSpc>
              <a:defRPr sz="2000" kern="800"/>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kern="800">
                <a:solidFill>
                  <a:srgbClr val="3F3F3F"/>
                </a:solidFill>
              </a:defRPr>
            </a:lvl1pPr>
          </a:lstStyle>
          <a:p>
            <a:fld id="{74A398B2-5A34-1A4A-811E-F4027282568C}" type="slidenum">
              <a:rPr lang="en-US" smtClean="0"/>
              <a:pPr/>
              <a:t>‹#›</a:t>
            </a:fld>
            <a:endParaRPr lang="en-US"/>
          </a:p>
        </p:txBody>
      </p:sp>
      <p:sp>
        <p:nvSpPr>
          <p:cNvPr id="13" name="Text Placeholder 12"/>
          <p:cNvSpPr>
            <a:spLocks noGrp="1"/>
          </p:cNvSpPr>
          <p:nvPr>
            <p:ph type="body" sz="quarter" idx="12" hasCustomPrompt="1"/>
          </p:nvPr>
        </p:nvSpPr>
        <p:spPr>
          <a:xfrm>
            <a:off x="6400800" y="914400"/>
            <a:ext cx="2743200" cy="1828800"/>
          </a:xfrm>
          <a:solidFill>
            <a:schemeClr val="accent3"/>
          </a:solidFill>
        </p:spPr>
        <p:txBody>
          <a:bodyPr rIns="182880">
            <a:normAutofit/>
          </a:bodyPr>
          <a:lstStyle>
            <a:lvl1pPr>
              <a:lnSpc>
                <a:spcPct val="100000"/>
              </a:lnSpc>
              <a:defRPr sz="1400" kern="800">
                <a:solidFill>
                  <a:schemeClr val="bg1"/>
                </a:solidFill>
              </a:defRPr>
            </a:lvl1pPr>
            <a:lvl2pPr>
              <a:lnSpc>
                <a:spcPct val="100000"/>
              </a:lnSpc>
              <a:defRPr sz="1400" kern="800">
                <a:solidFill>
                  <a:schemeClr val="bg1"/>
                </a:solidFill>
              </a:defRPr>
            </a:lvl2pPr>
            <a:lvl3pPr>
              <a:lnSpc>
                <a:spcPct val="100000"/>
              </a:lnSpc>
              <a:defRPr sz="1400" kern="800">
                <a:solidFill>
                  <a:schemeClr val="bg1"/>
                </a:solidFill>
              </a:defRPr>
            </a:lvl3pPr>
            <a:lvl4pPr>
              <a:lnSpc>
                <a:spcPct val="100000"/>
              </a:lnSpc>
              <a:defRPr sz="1400" kern="800">
                <a:solidFill>
                  <a:schemeClr val="bg1"/>
                </a:solidFill>
              </a:defRPr>
            </a:lvl4pPr>
            <a:lvl5pPr>
              <a:lnSpc>
                <a:spcPct val="100000"/>
              </a:lnSpc>
              <a:defRPr sz="1400" kern="8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14"/>
          <p:cNvSpPr>
            <a:spLocks noGrp="1"/>
          </p:cNvSpPr>
          <p:nvPr>
            <p:ph type="body" sz="quarter" idx="13" hasCustomPrompt="1"/>
          </p:nvPr>
        </p:nvSpPr>
        <p:spPr>
          <a:xfrm>
            <a:off x="6400800" y="2743200"/>
            <a:ext cx="2743200" cy="1828800"/>
          </a:xfrm>
          <a:solidFill>
            <a:schemeClr val="accent2"/>
          </a:solidFill>
        </p:spPr>
        <p:txBody>
          <a:bodyPr rIns="182880">
            <a:normAutofit/>
          </a:bodyPr>
          <a:lstStyle>
            <a:lvl1pPr>
              <a:lnSpc>
                <a:spcPct val="100000"/>
              </a:lnSpc>
              <a:defRPr sz="1400" kern="800">
                <a:solidFill>
                  <a:schemeClr val="bg1"/>
                </a:solidFill>
              </a:defRPr>
            </a:lvl1pPr>
            <a:lvl2pPr>
              <a:lnSpc>
                <a:spcPct val="100000"/>
              </a:lnSpc>
              <a:defRPr sz="1400" kern="800">
                <a:solidFill>
                  <a:schemeClr val="bg1"/>
                </a:solidFill>
              </a:defRPr>
            </a:lvl2pPr>
            <a:lvl3pPr>
              <a:lnSpc>
                <a:spcPct val="100000"/>
              </a:lnSpc>
              <a:defRPr sz="1400" kern="800">
                <a:solidFill>
                  <a:schemeClr val="bg1"/>
                </a:solidFill>
              </a:defRPr>
            </a:lvl3pPr>
            <a:lvl4pPr>
              <a:lnSpc>
                <a:spcPct val="100000"/>
              </a:lnSpc>
              <a:defRPr sz="1400" kern="800">
                <a:solidFill>
                  <a:schemeClr val="bg1"/>
                </a:solidFill>
              </a:defRPr>
            </a:lvl4pPr>
            <a:lvl5pPr>
              <a:lnSpc>
                <a:spcPct val="100000"/>
              </a:lnSpc>
              <a:defRPr sz="1400" kern="8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8"/>
          <p:cNvSpPr>
            <a:spLocks noGrp="1"/>
          </p:cNvSpPr>
          <p:nvPr>
            <p:ph sz="quarter" idx="15" hasCustomPrompt="1"/>
          </p:nvPr>
        </p:nvSpPr>
        <p:spPr>
          <a:xfrm>
            <a:off x="1828800" y="914400"/>
            <a:ext cx="4572000" cy="3657600"/>
          </a:xfrm>
        </p:spPr>
        <p:txBody>
          <a:bodyPr/>
          <a:lstStyle>
            <a:lvl1pPr>
              <a:lnSpc>
                <a:spcPct val="120000"/>
              </a:lnSpc>
              <a:defRPr kern="800">
                <a:solidFill>
                  <a:srgbClr val="3F3F3F"/>
                </a:solidFill>
              </a:defRPr>
            </a:lvl1pPr>
            <a:lvl2pPr>
              <a:lnSpc>
                <a:spcPct val="120000"/>
              </a:lnSpc>
              <a:defRPr kern="800">
                <a:solidFill>
                  <a:srgbClr val="3F3F3F"/>
                </a:solidFill>
              </a:defRPr>
            </a:lvl2pPr>
            <a:lvl3pPr>
              <a:lnSpc>
                <a:spcPct val="120000"/>
              </a:lnSpc>
              <a:defRPr kern="800">
                <a:solidFill>
                  <a:srgbClr val="3F3F3F"/>
                </a:solidFill>
              </a:defRPr>
            </a:lvl3pPr>
            <a:lvl4pPr>
              <a:lnSpc>
                <a:spcPct val="120000"/>
              </a:lnSpc>
              <a:defRPr kern="800">
                <a:solidFill>
                  <a:srgbClr val="3F3F3F"/>
                </a:solidFill>
              </a:defRPr>
            </a:lvl4pPr>
            <a:lvl5pPr>
              <a:lnSpc>
                <a:spcPct val="120000"/>
              </a:lnSpc>
              <a:defRPr kern="800">
                <a:solidFill>
                  <a:srgbClr val="3F3F3F"/>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bg>
      <p:bgPr>
        <a:solidFill>
          <a:schemeClr val="tx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solidFill>
                  <a:schemeClr val="bg1">
                    <a:lumMod val="75000"/>
                    <a:lumOff val="25000"/>
                  </a:schemeClr>
                </a:solidFill>
              </a:defRPr>
            </a:lvl1pPr>
          </a:lstStyle>
          <a:p>
            <a:fld id="{74A398B2-5A34-1A4A-811E-F4027282568C}" type="slidenum">
              <a:rPr lang="en-US" smtClean="0"/>
              <a:pPr/>
              <a:t>‹#›</a:t>
            </a:fld>
            <a:endParaRPr lang="en-US"/>
          </a:p>
        </p:txBody>
      </p:sp>
      <p:sp>
        <p:nvSpPr>
          <p:cNvPr id="5" name="Title 1"/>
          <p:cNvSpPr>
            <a:spLocks noGrp="1"/>
          </p:cNvSpPr>
          <p:nvPr>
            <p:ph type="title" hasCustomPrompt="1"/>
          </p:nvPr>
        </p:nvSpPr>
        <p:spPr>
          <a:xfrm>
            <a:off x="0" y="914400"/>
            <a:ext cx="1828800" cy="1828800"/>
          </a:xfrm>
          <a:solidFill>
            <a:schemeClr val="accent1"/>
          </a:solidFill>
        </p:spPr>
        <p:txBody>
          <a:bodyPr>
            <a:normAutofit/>
          </a:bodyPr>
          <a:lstStyle>
            <a:lvl1pPr>
              <a:defRPr sz="2000"/>
            </a:lvl1pPr>
          </a:lstStyle>
          <a:p>
            <a:r>
              <a:rPr lang="en-US" dirty="0" smtClean="0"/>
              <a:t>Click to edit slide content</a:t>
            </a:r>
            <a:endParaRPr lang="en-US" dirty="0"/>
          </a:p>
        </p:txBody>
      </p:sp>
      <p:sp>
        <p:nvSpPr>
          <p:cNvPr id="6" name="Text Placeholder 16"/>
          <p:cNvSpPr>
            <a:spLocks noGrp="1"/>
          </p:cNvSpPr>
          <p:nvPr>
            <p:ph type="body" sz="quarter" idx="12" hasCustomPrompt="1"/>
          </p:nvPr>
        </p:nvSpPr>
        <p:spPr>
          <a:xfrm>
            <a:off x="3657600" y="914400"/>
            <a:ext cx="1828800" cy="1828800"/>
          </a:xfrm>
          <a:solidFill>
            <a:schemeClr val="accent2"/>
          </a:solidFill>
        </p:spPr>
        <p:txBody>
          <a:bodyPr>
            <a:normAutofit/>
          </a:bodyPr>
          <a:lstStyle>
            <a:lvl1pPr>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18"/>
          <p:cNvSpPr>
            <a:spLocks noGrp="1"/>
          </p:cNvSpPr>
          <p:nvPr>
            <p:ph type="body" sz="quarter" idx="13" hasCustomPrompt="1"/>
          </p:nvPr>
        </p:nvSpPr>
        <p:spPr>
          <a:xfrm>
            <a:off x="5486400" y="2743200"/>
            <a:ext cx="1828800" cy="1828800"/>
          </a:xfrm>
          <a:solidFill>
            <a:srgbClr val="002050"/>
          </a:solidFill>
        </p:spPr>
        <p:txBody>
          <a:bodyPr>
            <a:normAutofit/>
          </a:bodyPr>
          <a:lstStyle>
            <a:lvl1pPr>
              <a:defRPr sz="1400">
                <a:solidFill>
                  <a:schemeClr val="tx1"/>
                </a:solidFill>
              </a:defRPr>
            </a:lvl1pPr>
            <a:lvl2pPr>
              <a:defRPr sz="1400">
                <a:solidFill>
                  <a:schemeClr val="tx1"/>
                </a:solidFill>
              </a:defRPr>
            </a:lvl2pPr>
            <a:lvl3pPr>
              <a:defRPr sz="1400">
                <a:solidFill>
                  <a:schemeClr val="tx1"/>
                </a:solidFill>
              </a:defRPr>
            </a:lvl3pPr>
            <a:lvl4pPr>
              <a:defRPr sz="1400">
                <a:solidFill>
                  <a:schemeClr val="tx1"/>
                </a:solidFill>
              </a:defRPr>
            </a:lvl4pPr>
            <a:lvl5pPr>
              <a:defRPr sz="1400">
                <a:solidFill>
                  <a:schemeClr val="tx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0"/>
          <p:cNvSpPr>
            <a:spLocks noGrp="1"/>
          </p:cNvSpPr>
          <p:nvPr>
            <p:ph type="body" sz="quarter" idx="14" hasCustomPrompt="1"/>
          </p:nvPr>
        </p:nvSpPr>
        <p:spPr>
          <a:xfrm>
            <a:off x="1828800" y="2743200"/>
            <a:ext cx="1828800" cy="1828800"/>
          </a:xfrm>
          <a:solidFill>
            <a:schemeClr val="accent3"/>
          </a:solidFill>
        </p:spPr>
        <p:txBody>
          <a:bodyPr>
            <a:normAutofit/>
          </a:bodyPr>
          <a:lstStyle>
            <a:lvl1pPr>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Picture Placeholder 22"/>
          <p:cNvSpPr>
            <a:spLocks noGrp="1"/>
          </p:cNvSpPr>
          <p:nvPr>
            <p:ph type="pic" sz="quarter" idx="15"/>
          </p:nvPr>
        </p:nvSpPr>
        <p:spPr>
          <a:xfrm>
            <a:off x="1828800" y="914400"/>
            <a:ext cx="1828800" cy="1828800"/>
          </a:xfrm>
        </p:spPr>
        <p:txBody>
          <a:bodyPr/>
          <a:lstStyle/>
          <a:p>
            <a:r>
              <a:rPr lang="en-US" smtClean="0"/>
              <a:t>Drag picture to placeholder or click icon to add</a:t>
            </a:r>
            <a:endParaRPr lang="en-US" dirty="0"/>
          </a:p>
        </p:txBody>
      </p:sp>
      <p:sp>
        <p:nvSpPr>
          <p:cNvPr id="10" name="Picture Placeholder 22"/>
          <p:cNvSpPr>
            <a:spLocks noGrp="1"/>
          </p:cNvSpPr>
          <p:nvPr>
            <p:ph type="pic" sz="quarter" idx="16"/>
          </p:nvPr>
        </p:nvSpPr>
        <p:spPr>
          <a:xfrm>
            <a:off x="5486400" y="914400"/>
            <a:ext cx="1828800" cy="1828800"/>
          </a:xfrm>
        </p:spPr>
        <p:txBody>
          <a:bodyPr/>
          <a:lstStyle/>
          <a:p>
            <a:r>
              <a:rPr lang="en-US" smtClean="0"/>
              <a:t>Drag picture to placeholder or click icon to add</a:t>
            </a:r>
            <a:endParaRPr lang="en-US" dirty="0"/>
          </a:p>
        </p:txBody>
      </p:sp>
      <p:sp>
        <p:nvSpPr>
          <p:cNvPr id="11" name="Picture Placeholder 22"/>
          <p:cNvSpPr>
            <a:spLocks noGrp="1"/>
          </p:cNvSpPr>
          <p:nvPr>
            <p:ph type="pic" sz="quarter" idx="17"/>
          </p:nvPr>
        </p:nvSpPr>
        <p:spPr>
          <a:xfrm>
            <a:off x="3657600" y="2743200"/>
            <a:ext cx="1828800" cy="1828800"/>
          </a:xfrm>
        </p:spPr>
        <p:txBody>
          <a:bodyPr/>
          <a:lstStyle/>
          <a:p>
            <a:r>
              <a:rPr lang="en-US" smtClean="0"/>
              <a:t>Drag picture to placeholder or click icon to add</a:t>
            </a:r>
            <a:endParaRPr lang="en-US" dirty="0"/>
          </a:p>
        </p:txBody>
      </p:sp>
      <p:sp>
        <p:nvSpPr>
          <p:cNvPr id="12" name="Text Placeholder 16"/>
          <p:cNvSpPr>
            <a:spLocks noGrp="1"/>
          </p:cNvSpPr>
          <p:nvPr>
            <p:ph type="body" sz="quarter" idx="18" hasCustomPrompt="1"/>
          </p:nvPr>
        </p:nvSpPr>
        <p:spPr>
          <a:xfrm>
            <a:off x="7315200" y="914400"/>
            <a:ext cx="1828800" cy="1828800"/>
          </a:xfrm>
          <a:solidFill>
            <a:schemeClr val="accent3"/>
          </a:solidFill>
        </p:spPr>
        <p:txBody>
          <a:bodyPr>
            <a:normAutofit/>
          </a:bodyPr>
          <a:lstStyle>
            <a:lvl1pPr>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Picture Placeholder 22"/>
          <p:cNvSpPr>
            <a:spLocks noGrp="1"/>
          </p:cNvSpPr>
          <p:nvPr>
            <p:ph type="pic" sz="quarter" idx="19"/>
          </p:nvPr>
        </p:nvSpPr>
        <p:spPr>
          <a:xfrm>
            <a:off x="7315200" y="2743200"/>
            <a:ext cx="1828800" cy="1828800"/>
          </a:xfrm>
        </p:spPr>
        <p:txBody>
          <a:bodyPr/>
          <a:lstStyle/>
          <a:p>
            <a:r>
              <a:rPr lang="en-US" smtClean="0"/>
              <a:t>Drag picture to placeholder or click icon to add</a:t>
            </a:r>
            <a:endParaRPr lang="en-US" dirty="0"/>
          </a:p>
        </p:txBody>
      </p:sp>
    </p:spTree>
    <p:extLst>
      <p:ext uri="{BB962C8B-B14F-4D97-AF65-F5344CB8AC3E}">
        <p14:creationId xmlns:p14="http://schemas.microsoft.com/office/powerpoint/2010/main" val="9058749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color background">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0" y="914400"/>
            <a:ext cx="3657600" cy="1828800"/>
          </a:xfrm>
          <a:prstGeom prst="rect">
            <a:avLst/>
          </a:prstGeom>
          <a:solidFill>
            <a:srgbClr val="FFFFFF"/>
          </a:solidFill>
        </p:spPr>
        <p:txBody>
          <a:bodyPr vert="horz" lIns="182880" tIns="137160">
            <a:normAutofit/>
          </a:bodyPr>
          <a:lstStyle>
            <a:lvl1pPr algn="l">
              <a:defRPr sz="3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2738854"/>
            <a:ext cx="1828800" cy="914400"/>
          </a:xfrm>
          <a:prstGeom prst="rect">
            <a:avLst/>
          </a:prstGeom>
          <a:solidFill>
            <a:schemeClr val="accent2">
              <a:alpha val="89000"/>
            </a:schemeClr>
          </a:solidFill>
        </p:spPr>
        <p:txBody>
          <a:bodyPr vert="horz" lIns="182880" tIns="137160">
            <a:normAutofit/>
          </a:bodyPr>
          <a:lstStyle>
            <a:lvl1pPr marL="0" indent="0">
              <a:lnSpc>
                <a:spcPct val="100000"/>
              </a:lnSpc>
              <a:buFontTx/>
              <a:buNone/>
              <a:defRPr sz="1400" baseline="0">
                <a:solidFill>
                  <a:schemeClr val="bg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5" name="Picture Placeholder 2"/>
          <p:cNvSpPr>
            <a:spLocks noGrp="1"/>
          </p:cNvSpPr>
          <p:nvPr>
            <p:ph type="pic" sz="quarter" idx="17"/>
          </p:nvPr>
        </p:nvSpPr>
        <p:spPr>
          <a:xfrm>
            <a:off x="76200" y="18288"/>
            <a:ext cx="1143000" cy="419862"/>
          </a:xfrm>
        </p:spPr>
        <p:txBody>
          <a:bodyPr/>
          <a:lstStyle/>
          <a:p>
            <a:endParaRPr lang="en-US"/>
          </a:p>
        </p:txBody>
      </p:sp>
    </p:spTree>
    <p:extLst>
      <p:ext uri="{BB962C8B-B14F-4D97-AF65-F5344CB8AC3E}">
        <p14:creationId xmlns:p14="http://schemas.microsoft.com/office/powerpoint/2010/main" val="2885975453"/>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ti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chemeClr val="accent1"/>
          </a:solidFill>
        </p:spPr>
        <p:txBody>
          <a:bodyPr>
            <a:normAutofit/>
          </a:bodyPr>
          <a:lstStyle>
            <a:lvl1pPr>
              <a:lnSpc>
                <a:spcPct val="100000"/>
              </a:lnSpc>
              <a:defRPr sz="2000"/>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rgbClr val="3F3F3F"/>
                </a:solidFill>
              </a:defRPr>
            </a:lvl1pPr>
          </a:lstStyle>
          <a:p>
            <a:fld id="{74A398B2-5A34-1A4A-811E-F4027282568C}" type="slidenum">
              <a:rPr lang="en-US" smtClean="0"/>
              <a:pPr/>
              <a:t>‹#›</a:t>
            </a:fld>
            <a:endParaRPr lang="en-US"/>
          </a:p>
        </p:txBody>
      </p:sp>
      <p:sp>
        <p:nvSpPr>
          <p:cNvPr id="12" name="Text Placeholder 11"/>
          <p:cNvSpPr>
            <a:spLocks noGrp="1"/>
          </p:cNvSpPr>
          <p:nvPr>
            <p:ph type="body" sz="quarter" idx="12" hasCustomPrompt="1"/>
          </p:nvPr>
        </p:nvSpPr>
        <p:spPr>
          <a:xfrm>
            <a:off x="1828800" y="914400"/>
            <a:ext cx="3657600" cy="3656836"/>
          </a:xfrm>
          <a:solidFill>
            <a:schemeClr val="accent3"/>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5486400" y="914400"/>
            <a:ext cx="3657600" cy="3656836"/>
          </a:xfrm>
          <a:solidFill>
            <a:schemeClr val="accent2"/>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tile text, color bg">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rgbClr val="FFFFFF"/>
          </a:solidFill>
        </p:spPr>
        <p:txBody>
          <a:bodyPr>
            <a:normAutofit/>
          </a:bodyPr>
          <a:lstStyle>
            <a:lvl1pPr>
              <a:lnSpc>
                <a:spcPct val="100000"/>
              </a:lnSpc>
              <a:defRPr sz="2000">
                <a:solidFill>
                  <a:schemeClr val="bg1"/>
                </a:solidFill>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chemeClr val="tx1"/>
                </a:solidFill>
              </a:defRPr>
            </a:lvl1pPr>
          </a:lstStyle>
          <a:p>
            <a:fld id="{74A398B2-5A34-1A4A-811E-F4027282568C}" type="slidenum">
              <a:rPr lang="en-US" smtClean="0"/>
              <a:pPr/>
              <a:t>‹#›</a:t>
            </a:fld>
            <a:endParaRPr lang="en-US"/>
          </a:p>
        </p:txBody>
      </p:sp>
      <p:sp>
        <p:nvSpPr>
          <p:cNvPr id="12" name="Text Placeholder 11"/>
          <p:cNvSpPr>
            <a:spLocks noGrp="1"/>
          </p:cNvSpPr>
          <p:nvPr>
            <p:ph type="body" sz="quarter" idx="12" hasCustomPrompt="1"/>
          </p:nvPr>
        </p:nvSpPr>
        <p:spPr>
          <a:xfrm>
            <a:off x="1828800" y="914400"/>
            <a:ext cx="3657600" cy="3656836"/>
          </a:xfrm>
          <a:solidFill>
            <a:schemeClr val="accent3"/>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5486400" y="914400"/>
            <a:ext cx="3657600" cy="3656836"/>
          </a:xfrm>
          <a:solidFill>
            <a:schemeClr val="accent2"/>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7008454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ti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chemeClr val="accent1"/>
          </a:solidFill>
        </p:spPr>
        <p:txBody>
          <a:bodyPr>
            <a:normAutofit/>
          </a:bodyPr>
          <a:lstStyle>
            <a:lvl1pPr>
              <a:lnSpc>
                <a:spcPct val="100000"/>
              </a:lnSpc>
              <a:defRPr sz="2000"/>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rgbClr val="3F3F3F"/>
                </a:solidFill>
              </a:defRPr>
            </a:lvl1pPr>
          </a:lstStyle>
          <a:p>
            <a:fld id="{74A398B2-5A34-1A4A-811E-F4027282568C}" type="slidenum">
              <a:rPr lang="en-US" smtClean="0"/>
              <a:pPr/>
              <a:t>‹#›</a:t>
            </a:fld>
            <a:endParaRPr lang="en-US"/>
          </a:p>
        </p:txBody>
      </p:sp>
      <p:sp>
        <p:nvSpPr>
          <p:cNvPr id="12" name="Text Placeholder 11"/>
          <p:cNvSpPr>
            <a:spLocks noGrp="1"/>
          </p:cNvSpPr>
          <p:nvPr>
            <p:ph type="body" sz="quarter" idx="12" hasCustomPrompt="1"/>
          </p:nvPr>
        </p:nvSpPr>
        <p:spPr>
          <a:xfrm>
            <a:off x="1828801" y="914400"/>
            <a:ext cx="2438705" cy="3656836"/>
          </a:xfrm>
          <a:solidFill>
            <a:schemeClr val="accent3"/>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4267048" y="914400"/>
            <a:ext cx="2438705" cy="3656836"/>
          </a:xfrm>
          <a:solidFill>
            <a:schemeClr val="accent2"/>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11"/>
          <p:cNvSpPr>
            <a:spLocks noGrp="1"/>
          </p:cNvSpPr>
          <p:nvPr>
            <p:ph type="body" sz="quarter" idx="15" hasCustomPrompt="1"/>
          </p:nvPr>
        </p:nvSpPr>
        <p:spPr>
          <a:xfrm>
            <a:off x="6705295" y="914400"/>
            <a:ext cx="2438705" cy="3656836"/>
          </a:xfrm>
          <a:solidFill>
            <a:schemeClr val="accent3"/>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tile text, color bg">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rgbClr val="FFFFFF"/>
          </a:solidFill>
        </p:spPr>
        <p:txBody>
          <a:bodyPr>
            <a:normAutofit/>
          </a:bodyPr>
          <a:lstStyle>
            <a:lvl1pPr>
              <a:lnSpc>
                <a:spcPct val="100000"/>
              </a:lnSpc>
              <a:defRPr sz="2000">
                <a:solidFill>
                  <a:schemeClr val="bg1"/>
                </a:solidFill>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chemeClr val="tx1"/>
                </a:solidFill>
              </a:defRPr>
            </a:lvl1pPr>
          </a:lstStyle>
          <a:p>
            <a:fld id="{74A398B2-5A34-1A4A-811E-F4027282568C}" type="slidenum">
              <a:rPr lang="en-US" smtClean="0"/>
              <a:pPr/>
              <a:t>‹#›</a:t>
            </a:fld>
            <a:endParaRPr lang="en-US"/>
          </a:p>
        </p:txBody>
      </p:sp>
      <p:sp>
        <p:nvSpPr>
          <p:cNvPr id="12" name="Text Placeholder 11"/>
          <p:cNvSpPr>
            <a:spLocks noGrp="1"/>
          </p:cNvSpPr>
          <p:nvPr>
            <p:ph type="body" sz="quarter" idx="12" hasCustomPrompt="1"/>
          </p:nvPr>
        </p:nvSpPr>
        <p:spPr>
          <a:xfrm>
            <a:off x="1828801" y="914400"/>
            <a:ext cx="2438705" cy="3656836"/>
          </a:xfrm>
          <a:solidFill>
            <a:schemeClr val="accent3"/>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4267506" y="914400"/>
            <a:ext cx="2438705" cy="3656836"/>
          </a:xfrm>
          <a:solidFill>
            <a:schemeClr val="accent2"/>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11"/>
          <p:cNvSpPr>
            <a:spLocks noGrp="1"/>
          </p:cNvSpPr>
          <p:nvPr>
            <p:ph type="body" sz="quarter" idx="15" hasCustomPrompt="1"/>
          </p:nvPr>
        </p:nvSpPr>
        <p:spPr>
          <a:xfrm>
            <a:off x="6706211" y="914400"/>
            <a:ext cx="2438705" cy="3656836"/>
          </a:xfrm>
          <a:solidFill>
            <a:srgbClr val="6DC2E9"/>
          </a:solidFill>
        </p:spPr>
        <p:txBody>
          <a:bodyPr>
            <a:noAutofit/>
          </a:bodyPr>
          <a:lstStyle>
            <a:lvl1pPr>
              <a:lnSpc>
                <a:spcPct val="120000"/>
              </a:lnSpc>
              <a:defRPr sz="1400">
                <a:solidFill>
                  <a:schemeClr val="bg1"/>
                </a:solidFill>
              </a:defRPr>
            </a:lvl1pPr>
            <a:lvl2pPr>
              <a:lnSpc>
                <a:spcPct val="120000"/>
              </a:lnSpc>
              <a:defRPr sz="1400">
                <a:solidFill>
                  <a:schemeClr val="bg1"/>
                </a:solidFill>
              </a:defRPr>
            </a:lvl2pPr>
            <a:lvl3pPr>
              <a:lnSpc>
                <a:spcPct val="120000"/>
              </a:lnSpc>
              <a:defRPr sz="1400">
                <a:solidFill>
                  <a:schemeClr val="bg1"/>
                </a:solidFill>
              </a:defRPr>
            </a:lvl3pPr>
            <a:lvl4pPr>
              <a:lnSpc>
                <a:spcPct val="120000"/>
              </a:lnSpc>
              <a:defRPr sz="1400">
                <a:solidFill>
                  <a:schemeClr val="bg1"/>
                </a:solidFill>
              </a:defRPr>
            </a:lvl4pPr>
            <a:lvl5pPr>
              <a:lnSpc>
                <a:spcPct val="120000"/>
              </a:lnSpc>
              <a:defRPr sz="14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7008454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divider with photo">
    <p:bg>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0" y="0"/>
            <a:ext cx="9144000" cy="5143500"/>
          </a:xfrm>
        </p:spPr>
        <p:txBody>
          <a:bodyPr/>
          <a:lstStyle>
            <a:lvl1pPr>
              <a:defRPr>
                <a:solidFill>
                  <a:srgbClr val="3F3F3F"/>
                </a:solidFill>
              </a:defRPr>
            </a:lvl1pPr>
          </a:lstStyle>
          <a:p>
            <a:r>
              <a:rPr lang="en-US" smtClean="0"/>
              <a:t>Drag picture to placeholder or click icon to add</a:t>
            </a:r>
            <a:endParaRPr lang="en-US"/>
          </a:p>
        </p:txBody>
      </p:sp>
      <p:sp>
        <p:nvSpPr>
          <p:cNvPr id="2" name="Title 1"/>
          <p:cNvSpPr>
            <a:spLocks noGrp="1"/>
          </p:cNvSpPr>
          <p:nvPr>
            <p:ph type="title" hasCustomPrompt="1"/>
          </p:nvPr>
        </p:nvSpPr>
        <p:spPr>
          <a:xfrm>
            <a:off x="0" y="914400"/>
            <a:ext cx="3657600" cy="1828800"/>
          </a:xfrm>
          <a:solidFill>
            <a:schemeClr val="accent1">
              <a:alpha val="90000"/>
            </a:schemeClr>
          </a:solidFill>
        </p:spPr>
        <p:txBody>
          <a:bodyPr>
            <a:normAutofit/>
          </a:bodyPr>
          <a:lstStyle>
            <a:lvl1pPr>
              <a:lnSpc>
                <a:spcPct val="100000"/>
              </a:lnSpc>
              <a:defRPr sz="3000">
                <a:latin typeface="Segoe UI Light" pitchFamily="34" charset="0"/>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defRPr>
            </a:lvl1pPr>
          </a:lstStyle>
          <a:p>
            <a:fld id="{74A398B2-5A34-1A4A-811E-F4027282568C}" type="slidenum">
              <a:rPr lang="en-US" smtClean="0"/>
              <a:pPr/>
              <a:t>‹#›</a:t>
            </a:fld>
            <a:endParaRPr lang="en-US"/>
          </a:p>
        </p:txBody>
      </p:sp>
    </p:spTree>
    <p:extLst>
      <p:ext uri="{BB962C8B-B14F-4D97-AF65-F5344CB8AC3E}">
        <p14:creationId xmlns:p14="http://schemas.microsoft.com/office/powerpoint/2010/main" val="1999472711"/>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divider with color bg">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3657600" cy="1828800"/>
          </a:xfrm>
          <a:solidFill>
            <a:srgbClr val="FFFFFF"/>
          </a:solidFill>
        </p:spPr>
        <p:txBody>
          <a:bodyPr>
            <a:normAutofit/>
          </a:bodyPr>
          <a:lstStyle>
            <a:lvl1pPr>
              <a:lnSpc>
                <a:spcPct val="100000"/>
              </a:lnSpc>
              <a:defRPr sz="3000">
                <a:solidFill>
                  <a:schemeClr val="bg1"/>
                </a:solidFill>
                <a:latin typeface="Segoe UI Light" pitchFamily="34" charset="0"/>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74A398B2-5A34-1A4A-811E-F4027282568C}" type="slidenum">
              <a:rPr lang="en-US" smtClean="0"/>
              <a:pPr/>
              <a:t>‹#›</a:t>
            </a:fld>
            <a:endParaRPr lang="en-US"/>
          </a:p>
        </p:txBody>
      </p:sp>
    </p:spTree>
    <p:extLst>
      <p:ext uri="{BB962C8B-B14F-4D97-AF65-F5344CB8AC3E}">
        <p14:creationId xmlns:p14="http://schemas.microsoft.com/office/powerpoint/2010/main" val="2210817992"/>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able of Contents white">
    <p:bg>
      <p:bgPr>
        <a:solidFill>
          <a:schemeClr val="tx1"/>
        </a:solidFill>
        <a:effectLst/>
      </p:bgPr>
    </p:bg>
    <p:spTree>
      <p:nvGrpSpPr>
        <p:cNvPr id="1" name=""/>
        <p:cNvGrpSpPr/>
        <p:nvPr/>
      </p:nvGrpSpPr>
      <p:grpSpPr>
        <a:xfrm>
          <a:off x="0" y="0"/>
          <a:ext cx="0" cy="0"/>
          <a:chOff x="0" y="0"/>
          <a:chExt cx="0" cy="0"/>
        </a:xfrm>
      </p:grpSpPr>
      <p:sp>
        <p:nvSpPr>
          <p:cNvPr id="6" name="Text Placeholder 9"/>
          <p:cNvSpPr>
            <a:spLocks noGrp="1"/>
          </p:cNvSpPr>
          <p:nvPr>
            <p:ph type="body" sz="quarter" idx="13" hasCustomPrompt="1"/>
          </p:nvPr>
        </p:nvSpPr>
        <p:spPr>
          <a:xfrm>
            <a:off x="2744556" y="914400"/>
            <a:ext cx="5942244" cy="3657600"/>
          </a:xfrm>
          <a:prstGeom prst="rect">
            <a:avLst/>
          </a:prstGeom>
        </p:spPr>
        <p:txBody>
          <a:bodyPr vert="horz" lIns="91440" tIns="45720">
            <a:normAutofit/>
          </a:bodyPr>
          <a:lstStyle>
            <a:lvl1pPr marL="0" indent="0">
              <a:spcBef>
                <a:spcPts val="600"/>
              </a:spcBef>
              <a:buFontTx/>
              <a:buNone/>
              <a:tabLst>
                <a:tab pos="630238" algn="l"/>
              </a:tabLst>
              <a:defRPr sz="2000" baseline="0">
                <a:solidFill>
                  <a:schemeClr val="bg1">
                    <a:lumMod val="75000"/>
                    <a:lumOff val="25000"/>
                  </a:schemeClr>
                </a:solidFill>
                <a:latin typeface="+mn-lt"/>
                <a:cs typeface="Segoe UI Light"/>
              </a:defRPr>
            </a:lvl1pPr>
            <a:lvl2pPr marL="0" indent="0">
              <a:spcBef>
                <a:spcPts val="600"/>
              </a:spcBef>
              <a:buFontTx/>
              <a:buNone/>
              <a:defRPr sz="3000">
                <a:latin typeface="Segoe Pro Light"/>
                <a:cs typeface="Segoe Pro Light"/>
              </a:defRPr>
            </a:lvl2pPr>
            <a:lvl3pPr marL="0" indent="0">
              <a:spcBef>
                <a:spcPts val="600"/>
              </a:spcBef>
              <a:buFontTx/>
              <a:buNone/>
              <a:defRPr sz="3000">
                <a:latin typeface="Segoe Pro Light"/>
                <a:cs typeface="Segoe Pro Light"/>
              </a:defRPr>
            </a:lvl3pPr>
            <a:lvl4pPr marL="0" indent="0">
              <a:spcBef>
                <a:spcPts val="600"/>
              </a:spcBef>
              <a:buFontTx/>
              <a:buNone/>
              <a:defRPr sz="3000">
                <a:latin typeface="Segoe Pro Light"/>
                <a:cs typeface="Segoe Pro Light"/>
              </a:defRPr>
            </a:lvl4pPr>
            <a:lvl5pPr marL="0" indent="0">
              <a:spcBef>
                <a:spcPts val="600"/>
              </a:spcBef>
              <a:buFontTx/>
              <a:buNone/>
              <a:defRPr sz="3000">
                <a:latin typeface="Segoe Pro Light"/>
                <a:cs typeface="Segoe Pro Light"/>
              </a:defRPr>
            </a:lvl5pPr>
          </a:lstStyle>
          <a:p>
            <a:pPr lvl="0"/>
            <a:r>
              <a:rPr lang="en-US" dirty="0" smtClean="0"/>
              <a:t>4</a:t>
            </a:r>
            <a:r>
              <a:rPr lang="en-US" dirty="0"/>
              <a:t>	Section </a:t>
            </a:r>
            <a:r>
              <a:rPr lang="en-US" dirty="0" smtClean="0"/>
              <a:t>Title</a:t>
            </a:r>
            <a:endParaRPr lang="en-US" dirty="0"/>
          </a:p>
        </p:txBody>
      </p:sp>
      <p:sp>
        <p:nvSpPr>
          <p:cNvPr id="5" name="Text Placeholder 12"/>
          <p:cNvSpPr>
            <a:spLocks noGrp="1"/>
          </p:cNvSpPr>
          <p:nvPr>
            <p:ph type="body" sz="quarter" idx="14" hasCustomPrompt="1"/>
          </p:nvPr>
        </p:nvSpPr>
        <p:spPr>
          <a:xfrm>
            <a:off x="0" y="914400"/>
            <a:ext cx="1828800" cy="3638550"/>
          </a:xfrm>
          <a:prstGeom prst="rect">
            <a:avLst/>
          </a:prstGeom>
          <a:noFill/>
        </p:spPr>
        <p:txBody>
          <a:bodyPr vert="horz"/>
          <a:lstStyle>
            <a:lvl1pPr marL="0" indent="0">
              <a:spcBef>
                <a:spcPts val="600"/>
              </a:spcBef>
              <a:buFontTx/>
              <a:buNone/>
              <a:defRPr sz="1400" baseline="0">
                <a:solidFill>
                  <a:schemeClr val="bg1"/>
                </a:solidFill>
                <a:latin typeface="+mn-lt"/>
                <a:cs typeface="Segoe UI Semibold"/>
              </a:defRPr>
            </a:lvl1pPr>
          </a:lstStyle>
          <a:p>
            <a:pPr lvl="0"/>
            <a:r>
              <a:rPr lang="en-US" dirty="0"/>
              <a:t>Enter header here.</a:t>
            </a:r>
          </a:p>
        </p:txBody>
      </p:sp>
      <p:sp>
        <p:nvSpPr>
          <p:cNvPr id="7" name="Slide Number Placeholder 5"/>
          <p:cNvSpPr>
            <a:spLocks noGrp="1"/>
          </p:cNvSpPr>
          <p:nvPr>
            <p:ph type="sldNum" sz="quarter" idx="4"/>
          </p:nvPr>
        </p:nvSpPr>
        <p:spPr>
          <a:xfrm>
            <a:off x="6781800" y="4767263"/>
            <a:ext cx="2133600" cy="273844"/>
          </a:xfrm>
          <a:prstGeom prst="rect">
            <a:avLst/>
          </a:prstGeom>
        </p:spPr>
        <p:txBody>
          <a:bodyPr vert="horz" lIns="91440" tIns="45720" rIns="91440" bIns="45720" rtlCol="0" anchor="b"/>
          <a:lstStyle>
            <a:lvl1pPr algn="r">
              <a:defRPr sz="800" kern="800">
                <a:solidFill>
                  <a:srgbClr val="3F3F3F"/>
                </a:solidFill>
                <a:latin typeface="+mn-lt"/>
                <a:cs typeface="Segoe UI Light"/>
              </a:defRPr>
            </a:lvl1pPr>
          </a:lstStyle>
          <a:p>
            <a:fld id="{74A398B2-5A34-1A4A-811E-F4027282568C}" type="slidenum">
              <a:rPr lang="en-US" smtClean="0"/>
              <a:pPr/>
              <a:t>‹#›</a:t>
            </a:fld>
            <a:endParaRPr lang="en-US"/>
          </a:p>
        </p:txBody>
      </p:sp>
    </p:spTree>
    <p:extLst>
      <p:ext uri="{BB962C8B-B14F-4D97-AF65-F5344CB8AC3E}">
        <p14:creationId xmlns:p14="http://schemas.microsoft.com/office/powerpoint/2010/main" val="3359787483"/>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able of Contents color">
    <p:bg>
      <p:bgPr>
        <a:solidFill>
          <a:schemeClr val="bg2"/>
        </a:solidFill>
        <a:effectLst/>
      </p:bgPr>
    </p:bg>
    <p:spTree>
      <p:nvGrpSpPr>
        <p:cNvPr id="1" name=""/>
        <p:cNvGrpSpPr/>
        <p:nvPr/>
      </p:nvGrpSpPr>
      <p:grpSpPr>
        <a:xfrm>
          <a:off x="0" y="0"/>
          <a:ext cx="0" cy="0"/>
          <a:chOff x="0" y="0"/>
          <a:chExt cx="0" cy="0"/>
        </a:xfrm>
      </p:grpSpPr>
      <p:sp>
        <p:nvSpPr>
          <p:cNvPr id="6" name="Text Placeholder 9"/>
          <p:cNvSpPr>
            <a:spLocks noGrp="1"/>
          </p:cNvSpPr>
          <p:nvPr>
            <p:ph type="body" sz="quarter" idx="13" hasCustomPrompt="1"/>
          </p:nvPr>
        </p:nvSpPr>
        <p:spPr>
          <a:xfrm>
            <a:off x="2744556" y="914400"/>
            <a:ext cx="5942244" cy="3657600"/>
          </a:xfrm>
          <a:prstGeom prst="rect">
            <a:avLst/>
          </a:prstGeom>
        </p:spPr>
        <p:txBody>
          <a:bodyPr vert="horz" lIns="91440" tIns="45720">
            <a:normAutofit/>
          </a:bodyPr>
          <a:lstStyle>
            <a:lvl1pPr marL="0" indent="0">
              <a:spcBef>
                <a:spcPts val="600"/>
              </a:spcBef>
              <a:buFontTx/>
              <a:buNone/>
              <a:tabLst>
                <a:tab pos="630238" algn="l"/>
              </a:tabLst>
              <a:defRPr sz="2000" baseline="0">
                <a:solidFill>
                  <a:schemeClr val="tx1"/>
                </a:solidFill>
                <a:latin typeface="+mn-lt"/>
                <a:cs typeface="Segoe UI Light"/>
              </a:defRPr>
            </a:lvl1pPr>
            <a:lvl2pPr marL="0" indent="0">
              <a:spcBef>
                <a:spcPts val="600"/>
              </a:spcBef>
              <a:buFontTx/>
              <a:buNone/>
              <a:defRPr sz="3000">
                <a:latin typeface="Segoe Pro Light"/>
                <a:cs typeface="Segoe Pro Light"/>
              </a:defRPr>
            </a:lvl2pPr>
            <a:lvl3pPr marL="0" indent="0">
              <a:spcBef>
                <a:spcPts val="600"/>
              </a:spcBef>
              <a:buFontTx/>
              <a:buNone/>
              <a:defRPr sz="3000">
                <a:latin typeface="Segoe Pro Light"/>
                <a:cs typeface="Segoe Pro Light"/>
              </a:defRPr>
            </a:lvl3pPr>
            <a:lvl4pPr marL="0" indent="0">
              <a:spcBef>
                <a:spcPts val="600"/>
              </a:spcBef>
              <a:buFontTx/>
              <a:buNone/>
              <a:defRPr sz="3000">
                <a:latin typeface="Segoe Pro Light"/>
                <a:cs typeface="Segoe Pro Light"/>
              </a:defRPr>
            </a:lvl4pPr>
            <a:lvl5pPr marL="0" indent="0">
              <a:spcBef>
                <a:spcPts val="600"/>
              </a:spcBef>
              <a:buFontTx/>
              <a:buNone/>
              <a:defRPr sz="3000">
                <a:latin typeface="Segoe Pro Light"/>
                <a:cs typeface="Segoe Pro Light"/>
              </a:defRPr>
            </a:lvl5pPr>
          </a:lstStyle>
          <a:p>
            <a:pPr lvl="0"/>
            <a:r>
              <a:rPr lang="en-US" dirty="0" smtClean="0"/>
              <a:t>4</a:t>
            </a:r>
            <a:r>
              <a:rPr lang="en-US" dirty="0"/>
              <a:t>	Section </a:t>
            </a:r>
            <a:r>
              <a:rPr lang="en-US" dirty="0" smtClean="0"/>
              <a:t>Title</a:t>
            </a:r>
            <a:endParaRPr lang="en-US" dirty="0"/>
          </a:p>
        </p:txBody>
      </p:sp>
      <p:sp>
        <p:nvSpPr>
          <p:cNvPr id="7" name="Text Placeholder 12"/>
          <p:cNvSpPr>
            <a:spLocks noGrp="1"/>
          </p:cNvSpPr>
          <p:nvPr>
            <p:ph type="body" sz="quarter" idx="14" hasCustomPrompt="1"/>
          </p:nvPr>
        </p:nvSpPr>
        <p:spPr>
          <a:xfrm>
            <a:off x="0" y="914400"/>
            <a:ext cx="1828800" cy="3638550"/>
          </a:xfrm>
          <a:prstGeom prst="rect">
            <a:avLst/>
          </a:prstGeom>
          <a:noFill/>
        </p:spPr>
        <p:txBody>
          <a:bodyPr vert="horz"/>
          <a:lstStyle>
            <a:lvl1pPr marL="0" indent="0">
              <a:spcBef>
                <a:spcPts val="600"/>
              </a:spcBef>
              <a:buFontTx/>
              <a:buNone/>
              <a:defRPr sz="1400" baseline="0">
                <a:solidFill>
                  <a:schemeClr val="tx1"/>
                </a:solidFill>
                <a:latin typeface="+mn-lt"/>
                <a:cs typeface="Segoe UI Semibold"/>
              </a:defRPr>
            </a:lvl1pPr>
          </a:lstStyle>
          <a:p>
            <a:pPr lvl="0"/>
            <a:r>
              <a:rPr lang="en-US" dirty="0"/>
              <a:t>Enter header here.</a:t>
            </a:r>
          </a:p>
        </p:txBody>
      </p:sp>
      <p:sp>
        <p:nvSpPr>
          <p:cNvPr id="5" name="Slide Number Placeholder 5"/>
          <p:cNvSpPr>
            <a:spLocks noGrp="1"/>
          </p:cNvSpPr>
          <p:nvPr>
            <p:ph type="sldNum" sz="quarter" idx="4"/>
          </p:nvPr>
        </p:nvSpPr>
        <p:spPr>
          <a:xfrm>
            <a:off x="6781800" y="4767263"/>
            <a:ext cx="2133600" cy="273844"/>
          </a:xfrm>
          <a:prstGeom prst="rect">
            <a:avLst/>
          </a:prstGeom>
        </p:spPr>
        <p:txBody>
          <a:bodyPr vert="horz" lIns="91440" tIns="45720" rIns="91440" bIns="45720" rtlCol="0" anchor="b"/>
          <a:lstStyle>
            <a:lvl1pPr algn="r">
              <a:defRPr sz="800" kern="800">
                <a:solidFill>
                  <a:schemeClr val="tx1">
                    <a:tint val="75000"/>
                  </a:schemeClr>
                </a:solidFill>
                <a:latin typeface="+mn-lt"/>
                <a:cs typeface="Segoe UI Light"/>
              </a:defRPr>
            </a:lvl1pPr>
          </a:lstStyle>
          <a:p>
            <a:fld id="{74A398B2-5A34-1A4A-811E-F4027282568C}" type="slidenum">
              <a:rPr lang="en-US" smtClean="0"/>
              <a:pPr/>
              <a:t>‹#›</a:t>
            </a:fld>
            <a:endParaRPr lang="en-US"/>
          </a:p>
        </p:txBody>
      </p:sp>
    </p:spTree>
    <p:extLst>
      <p:ext uri="{BB962C8B-B14F-4D97-AF65-F5344CB8AC3E}">
        <p14:creationId xmlns:p14="http://schemas.microsoft.com/office/powerpoint/2010/main" val="231162602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able of Contents image">
    <p:bg>
      <p:bgPr>
        <a:solidFill>
          <a:schemeClr val="bg2"/>
        </a:solidFill>
        <a:effectLst/>
      </p:bgPr>
    </p:bg>
    <p:spTree>
      <p:nvGrpSpPr>
        <p:cNvPr id="1" name=""/>
        <p:cNvGrpSpPr/>
        <p:nvPr/>
      </p:nvGrpSpPr>
      <p:grpSpPr>
        <a:xfrm>
          <a:off x="0" y="0"/>
          <a:ext cx="0" cy="0"/>
          <a:chOff x="0" y="0"/>
          <a:chExt cx="0" cy="0"/>
        </a:xfrm>
      </p:grpSpPr>
      <p:pic>
        <p:nvPicPr>
          <p:cNvPr id="8" name="Picture 7" descr="16x9_grid.ai"/>
          <p:cNvPicPr>
            <a:picLocks noChangeAspect="1"/>
          </p:cNvPicPr>
          <p:nvPr userDrawn="1"/>
        </p:nvPicPr>
        <p:blipFill>
          <a:blip r:embed="rId2">
            <a:alphaModFix amt="50000"/>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Text Placeholder 9"/>
          <p:cNvSpPr>
            <a:spLocks noGrp="1"/>
          </p:cNvSpPr>
          <p:nvPr>
            <p:ph type="body" sz="quarter" idx="13" hasCustomPrompt="1"/>
          </p:nvPr>
        </p:nvSpPr>
        <p:spPr>
          <a:xfrm>
            <a:off x="3657600" y="914400"/>
            <a:ext cx="5486400" cy="3657600"/>
          </a:xfrm>
          <a:prstGeom prst="rect">
            <a:avLst/>
          </a:prstGeom>
          <a:solidFill>
            <a:srgbClr val="002050">
              <a:alpha val="89804"/>
            </a:srgbClr>
          </a:solidFill>
        </p:spPr>
        <p:txBody>
          <a:bodyPr vert="horz" lIns="91440" tIns="45720">
            <a:normAutofit/>
          </a:bodyPr>
          <a:lstStyle>
            <a:lvl1pPr marL="0" indent="0">
              <a:spcBef>
                <a:spcPts val="600"/>
              </a:spcBef>
              <a:buFontTx/>
              <a:buNone/>
              <a:tabLst>
                <a:tab pos="630238" algn="l"/>
              </a:tabLst>
              <a:defRPr sz="2000" baseline="0">
                <a:solidFill>
                  <a:schemeClr val="tx1"/>
                </a:solidFill>
                <a:latin typeface="+mn-lt"/>
                <a:cs typeface="Segoe UI Light"/>
              </a:defRPr>
            </a:lvl1pPr>
            <a:lvl2pPr marL="0" indent="0">
              <a:spcBef>
                <a:spcPts val="600"/>
              </a:spcBef>
              <a:buFontTx/>
              <a:buNone/>
              <a:defRPr sz="3000">
                <a:latin typeface="Segoe Pro Light"/>
                <a:cs typeface="Segoe Pro Light"/>
              </a:defRPr>
            </a:lvl2pPr>
            <a:lvl3pPr marL="0" indent="0">
              <a:spcBef>
                <a:spcPts val="600"/>
              </a:spcBef>
              <a:buFontTx/>
              <a:buNone/>
              <a:defRPr sz="3000">
                <a:latin typeface="Segoe Pro Light"/>
                <a:cs typeface="Segoe Pro Light"/>
              </a:defRPr>
            </a:lvl3pPr>
            <a:lvl4pPr marL="0" indent="0">
              <a:spcBef>
                <a:spcPts val="600"/>
              </a:spcBef>
              <a:buFontTx/>
              <a:buNone/>
              <a:defRPr sz="3000">
                <a:latin typeface="Segoe Pro Light"/>
                <a:cs typeface="Segoe Pro Light"/>
              </a:defRPr>
            </a:lvl4pPr>
            <a:lvl5pPr marL="0" indent="0">
              <a:spcBef>
                <a:spcPts val="600"/>
              </a:spcBef>
              <a:buFontTx/>
              <a:buNone/>
              <a:defRPr sz="3000">
                <a:latin typeface="Segoe Pro Light"/>
                <a:cs typeface="Segoe Pro Light"/>
              </a:defRPr>
            </a:lvl5pPr>
          </a:lstStyle>
          <a:p>
            <a:pPr lvl="0"/>
            <a:r>
              <a:rPr lang="en-US" dirty="0" smtClean="0"/>
              <a:t>Section Title</a:t>
            </a:r>
            <a:endParaRPr lang="en-US" dirty="0"/>
          </a:p>
        </p:txBody>
      </p:sp>
      <p:sp>
        <p:nvSpPr>
          <p:cNvPr id="7" name="Text Placeholder 12"/>
          <p:cNvSpPr>
            <a:spLocks noGrp="1"/>
          </p:cNvSpPr>
          <p:nvPr>
            <p:ph type="body" sz="quarter" idx="14" hasCustomPrompt="1"/>
          </p:nvPr>
        </p:nvSpPr>
        <p:spPr>
          <a:xfrm>
            <a:off x="0" y="914400"/>
            <a:ext cx="1828800" cy="3638550"/>
          </a:xfrm>
          <a:prstGeom prst="rect">
            <a:avLst/>
          </a:prstGeom>
          <a:noFill/>
        </p:spPr>
        <p:txBody>
          <a:bodyPr vert="horz"/>
          <a:lstStyle>
            <a:lvl1pPr marL="0" indent="0">
              <a:spcBef>
                <a:spcPts val="600"/>
              </a:spcBef>
              <a:buFontTx/>
              <a:buNone/>
              <a:defRPr sz="1400" baseline="0">
                <a:solidFill>
                  <a:schemeClr val="bg1"/>
                </a:solidFill>
                <a:latin typeface="+mn-lt"/>
                <a:cs typeface="Segoe UI Semibold"/>
              </a:defRPr>
            </a:lvl1pPr>
          </a:lstStyle>
          <a:p>
            <a:pPr lvl="0"/>
            <a:r>
              <a:rPr lang="en-US" dirty="0"/>
              <a:t>Enter header here.</a:t>
            </a:r>
          </a:p>
        </p:txBody>
      </p:sp>
      <p:sp>
        <p:nvSpPr>
          <p:cNvPr id="5" name="Slide Number Placeholder 5"/>
          <p:cNvSpPr>
            <a:spLocks noGrp="1"/>
          </p:cNvSpPr>
          <p:nvPr>
            <p:ph type="sldNum" sz="quarter" idx="4"/>
          </p:nvPr>
        </p:nvSpPr>
        <p:spPr>
          <a:xfrm>
            <a:off x="6781800" y="4767263"/>
            <a:ext cx="2133600" cy="273844"/>
          </a:xfrm>
          <a:prstGeom prst="rect">
            <a:avLst/>
          </a:prstGeom>
        </p:spPr>
        <p:txBody>
          <a:bodyPr vert="horz" lIns="91440" tIns="45720" rIns="91440" bIns="45720" rtlCol="0" anchor="b"/>
          <a:lstStyle>
            <a:lvl1pPr algn="r">
              <a:defRPr sz="800" kern="800">
                <a:solidFill>
                  <a:schemeClr val="tx1">
                    <a:tint val="75000"/>
                  </a:schemeClr>
                </a:solidFill>
                <a:latin typeface="+mn-lt"/>
                <a:cs typeface="Segoe UI Light"/>
              </a:defRPr>
            </a:lvl1pPr>
          </a:lstStyle>
          <a:p>
            <a:fld id="{74A398B2-5A34-1A4A-811E-F4027282568C}" type="slidenum">
              <a:rPr lang="en-US" smtClean="0"/>
              <a:pPr/>
              <a:t>‹#›</a:t>
            </a:fld>
            <a:endParaRPr lang="en-US"/>
          </a:p>
        </p:txBody>
      </p:sp>
    </p:spTree>
    <p:extLst>
      <p:ext uri="{BB962C8B-B14F-4D97-AF65-F5344CB8AC3E}">
        <p14:creationId xmlns:p14="http://schemas.microsoft.com/office/powerpoint/2010/main" val="220763184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act Page">
    <p:bg>
      <p:bgPr>
        <a:solidFill>
          <a:schemeClr val="bg2"/>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2" hasCustomPrompt="1"/>
          </p:nvPr>
        </p:nvSpPr>
        <p:spPr>
          <a:xfrm>
            <a:off x="0" y="914400"/>
            <a:ext cx="3657600" cy="1828800"/>
          </a:xfrm>
          <a:solidFill>
            <a:srgbClr val="FFFFFF"/>
          </a:solidFill>
        </p:spPr>
        <p:txBody>
          <a:bodyPr>
            <a:noAutofit/>
          </a:bodyPr>
          <a:lstStyle>
            <a:lvl1pPr>
              <a:lnSpc>
                <a:spcPct val="110000"/>
              </a:lnSpc>
              <a:defRPr sz="1400">
                <a:solidFill>
                  <a:srgbClr val="3F3F3F"/>
                </a:solidFill>
                <a:latin typeface="+mn-lt"/>
                <a:cs typeface="Segoe UI Semibold"/>
              </a:defRPr>
            </a:lvl1pPr>
            <a:lvl2pPr>
              <a:lnSpc>
                <a:spcPct val="110000"/>
              </a:lnSpc>
              <a:defRPr sz="1400">
                <a:solidFill>
                  <a:srgbClr val="3F3F3F"/>
                </a:solidFill>
                <a:latin typeface="+mn-lt"/>
                <a:cs typeface="Segoe UI Semibold"/>
              </a:defRPr>
            </a:lvl2pPr>
            <a:lvl3pPr>
              <a:lnSpc>
                <a:spcPct val="110000"/>
              </a:lnSpc>
              <a:defRPr sz="1400">
                <a:solidFill>
                  <a:srgbClr val="3F3F3F"/>
                </a:solidFill>
                <a:latin typeface="+mn-lt"/>
                <a:cs typeface="Segoe UI Semibold"/>
              </a:defRPr>
            </a:lvl3pPr>
            <a:lvl4pPr>
              <a:lnSpc>
                <a:spcPct val="110000"/>
              </a:lnSpc>
              <a:defRPr sz="1400">
                <a:solidFill>
                  <a:srgbClr val="3F3F3F"/>
                </a:solidFill>
                <a:latin typeface="+mn-lt"/>
                <a:cs typeface="Segoe UI Semibold"/>
              </a:defRPr>
            </a:lvl4pPr>
            <a:lvl5pPr>
              <a:lnSpc>
                <a:spcPct val="110000"/>
              </a:lnSpc>
              <a:defRPr sz="1400">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Picture Placeholder 2"/>
          <p:cNvSpPr>
            <a:spLocks noGrp="1"/>
          </p:cNvSpPr>
          <p:nvPr>
            <p:ph type="pic" sz="quarter" idx="18"/>
          </p:nvPr>
        </p:nvSpPr>
        <p:spPr>
          <a:xfrm>
            <a:off x="76200" y="18288"/>
            <a:ext cx="1143000" cy="419862"/>
          </a:xfrm>
        </p:spPr>
        <p:txBody>
          <a:bodyPr/>
          <a:lstStyle>
            <a:lvl1pPr>
              <a:defRPr>
                <a:solidFill>
                  <a:srgbClr val="FFFFFF"/>
                </a:solidFill>
              </a:defRPr>
            </a:lvl1pPr>
          </a:lstStyle>
          <a:p>
            <a:endParaRPr lang="en-US"/>
          </a:p>
        </p:txBody>
      </p:sp>
      <p:sp>
        <p:nvSpPr>
          <p:cNvPr id="5" name="TextBox 4"/>
          <p:cNvSpPr txBox="1"/>
          <p:nvPr userDrawn="1"/>
        </p:nvSpPr>
        <p:spPr>
          <a:xfrm>
            <a:off x="99407" y="4405657"/>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image background, right">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9144000" cy="5143500"/>
          </a:xfrm>
          <a:prstGeom prst="rect">
            <a:avLst/>
          </a:prstGeom>
        </p:spPr>
        <p:txBody>
          <a:bodyPr vert="horz"/>
          <a:lstStyle>
            <a:lvl1pPr>
              <a:buFontTx/>
              <a:buNone/>
              <a:defRPr sz="1400">
                <a:solidFill>
                  <a:srgbClr val="000000"/>
                </a:solidFill>
                <a:latin typeface="+mn-lt"/>
              </a:defRPr>
            </a:lvl1pPr>
          </a:lstStyle>
          <a:p>
            <a:r>
              <a:rPr lang="en-US" smtClean="0"/>
              <a:t>Drag picture to placeholder or click icon to add</a:t>
            </a:r>
            <a:endParaRPr lang="en-US"/>
          </a:p>
        </p:txBody>
      </p:sp>
      <p:sp>
        <p:nvSpPr>
          <p:cNvPr id="17" name="Title 16"/>
          <p:cNvSpPr>
            <a:spLocks noGrp="1"/>
          </p:cNvSpPr>
          <p:nvPr>
            <p:ph type="title" hasCustomPrompt="1"/>
          </p:nvPr>
        </p:nvSpPr>
        <p:spPr>
          <a:xfrm>
            <a:off x="5486400" y="914400"/>
            <a:ext cx="3657600" cy="1828800"/>
          </a:xfrm>
          <a:prstGeom prst="rect">
            <a:avLst/>
          </a:prstGeom>
          <a:solidFill>
            <a:schemeClr val="accent1">
              <a:alpha val="92000"/>
            </a:schemeClr>
          </a:solidFill>
        </p:spPr>
        <p:txBody>
          <a:bodyPr vert="horz" lIns="182880" tIns="137160">
            <a:normAutofit/>
          </a:bodyPr>
          <a:lstStyle>
            <a:lvl1pPr algn="l">
              <a:defRPr sz="3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7315200" y="2738854"/>
            <a:ext cx="1828800" cy="914400"/>
          </a:xfrm>
          <a:prstGeom prst="rect">
            <a:avLst/>
          </a:prstGeom>
          <a:solidFill>
            <a:schemeClr val="bg2">
              <a:alpha val="89000"/>
            </a:schemeClr>
          </a:solidFill>
        </p:spPr>
        <p:txBody>
          <a:bodyPr vert="horz" lIns="182880" tIns="137160">
            <a:normAutofit/>
          </a:bodyPr>
          <a:lstStyle>
            <a:lvl1pPr marL="0" indent="0">
              <a:lnSpc>
                <a:spcPct val="100000"/>
              </a:lnSpc>
              <a:buFontTx/>
              <a:buNone/>
              <a:defRPr sz="1400" baseline="0">
                <a:solidFill>
                  <a:schemeClr val="tx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7" name="Picture Placeholder 2"/>
          <p:cNvSpPr>
            <a:spLocks noGrp="1"/>
          </p:cNvSpPr>
          <p:nvPr>
            <p:ph type="pic" sz="quarter" idx="17"/>
          </p:nvPr>
        </p:nvSpPr>
        <p:spPr>
          <a:xfrm>
            <a:off x="8001000" y="0"/>
            <a:ext cx="1143000" cy="419862"/>
          </a:xfrm>
        </p:spPr>
        <p:txBody>
          <a:bodyPr/>
          <a:lstStyle/>
          <a:p>
            <a:endParaRPr lang="en-US"/>
          </a:p>
        </p:txBody>
      </p:sp>
    </p:spTree>
    <p:extLst>
      <p:ext uri="{BB962C8B-B14F-4D97-AF65-F5344CB8AC3E}">
        <p14:creationId xmlns:p14="http://schemas.microsoft.com/office/powerpoint/2010/main" val="3193942966"/>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9144000" cy="5143500"/>
          </a:xfrm>
        </p:spPr>
        <p:txBody>
          <a:bodyPr/>
          <a:lstStyle>
            <a:lvl1pPr algn="r">
              <a:defRPr>
                <a:solidFill>
                  <a:schemeClr val="bg1"/>
                </a:solidFill>
              </a:defRPr>
            </a:lvl1pPr>
          </a:lstStyle>
          <a:p>
            <a:endParaRPr lang="en-US" dirty="0"/>
          </a:p>
        </p:txBody>
      </p:sp>
      <p:sp>
        <p:nvSpPr>
          <p:cNvPr id="10" name="Text Placeholder 9"/>
          <p:cNvSpPr>
            <a:spLocks noGrp="1"/>
          </p:cNvSpPr>
          <p:nvPr>
            <p:ph type="body" sz="quarter" idx="12" hasCustomPrompt="1"/>
          </p:nvPr>
        </p:nvSpPr>
        <p:spPr>
          <a:xfrm>
            <a:off x="0" y="914400"/>
            <a:ext cx="3657600" cy="1828800"/>
          </a:xfrm>
          <a:solidFill>
            <a:schemeClr val="accent1">
              <a:alpha val="90000"/>
            </a:schemeClr>
          </a:solidFill>
        </p:spPr>
        <p:txBody>
          <a:bodyPr>
            <a:noAutofit/>
          </a:bodyPr>
          <a:lstStyle>
            <a:lvl1pPr>
              <a:lnSpc>
                <a:spcPct val="110000"/>
              </a:lnSpc>
              <a:defRPr sz="1400">
                <a:solidFill>
                  <a:schemeClr val="tx1"/>
                </a:solidFill>
                <a:latin typeface="+mn-lt"/>
                <a:cs typeface="Segoe UI Semibold"/>
              </a:defRPr>
            </a:lvl1pPr>
            <a:lvl2pPr>
              <a:lnSpc>
                <a:spcPct val="110000"/>
              </a:lnSpc>
              <a:defRPr sz="1400">
                <a:solidFill>
                  <a:schemeClr val="tx1"/>
                </a:solidFill>
                <a:latin typeface="+mn-lt"/>
                <a:cs typeface="Segoe UI Semibold"/>
              </a:defRPr>
            </a:lvl2pPr>
            <a:lvl3pPr>
              <a:lnSpc>
                <a:spcPct val="110000"/>
              </a:lnSpc>
              <a:defRPr sz="1400">
                <a:solidFill>
                  <a:schemeClr val="tx1"/>
                </a:solidFill>
                <a:latin typeface="+mn-lt"/>
                <a:cs typeface="Segoe UI Semibold"/>
              </a:defRPr>
            </a:lvl3pPr>
            <a:lvl4pPr>
              <a:lnSpc>
                <a:spcPct val="110000"/>
              </a:lnSpc>
              <a:defRPr sz="1400">
                <a:solidFill>
                  <a:schemeClr val="tx1"/>
                </a:solidFill>
                <a:latin typeface="+mn-lt"/>
                <a:cs typeface="Segoe UI Semibold"/>
              </a:defRPr>
            </a:lvl4pPr>
            <a:lvl5pPr>
              <a:lnSpc>
                <a:spcPct val="110000"/>
              </a:lnSpc>
              <a:defRPr sz="1400">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Picture Placeholder 2"/>
          <p:cNvSpPr>
            <a:spLocks noGrp="1"/>
          </p:cNvSpPr>
          <p:nvPr>
            <p:ph type="pic" sz="quarter" idx="19"/>
          </p:nvPr>
        </p:nvSpPr>
        <p:spPr>
          <a:xfrm>
            <a:off x="76200" y="18288"/>
            <a:ext cx="1143000" cy="419862"/>
          </a:xfrm>
        </p:spPr>
        <p:txBody>
          <a:bodyPr/>
          <a:lstStyle>
            <a:lvl1pPr>
              <a:defRPr>
                <a:solidFill>
                  <a:srgbClr val="000000"/>
                </a:solidFill>
              </a:defRPr>
            </a:lvl1pPr>
          </a:lstStyle>
          <a:p>
            <a:endParaRPr lang="en-US"/>
          </a:p>
        </p:txBody>
      </p:sp>
    </p:spTree>
    <p:extLst>
      <p:ext uri="{BB962C8B-B14F-4D97-AF65-F5344CB8AC3E}">
        <p14:creationId xmlns:p14="http://schemas.microsoft.com/office/powerpoint/2010/main" val="226383946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Contact Page">
    <p:bg>
      <p:bgPr>
        <a:solidFill>
          <a:schemeClr val="bg2"/>
        </a:solidFill>
        <a:effectLst/>
      </p:bgPr>
    </p:bg>
    <p:spTree>
      <p:nvGrpSpPr>
        <p:cNvPr id="1" name=""/>
        <p:cNvGrpSpPr/>
        <p:nvPr/>
      </p:nvGrpSpPr>
      <p:grpSpPr>
        <a:xfrm>
          <a:off x="0" y="0"/>
          <a:ext cx="0" cy="0"/>
          <a:chOff x="0" y="0"/>
          <a:chExt cx="0" cy="0"/>
        </a:xfrm>
      </p:grpSpPr>
      <p:sp>
        <p:nvSpPr>
          <p:cNvPr id="7" name="Picture Placeholder 2"/>
          <p:cNvSpPr>
            <a:spLocks noGrp="1"/>
          </p:cNvSpPr>
          <p:nvPr>
            <p:ph type="pic" sz="quarter" idx="18"/>
          </p:nvPr>
        </p:nvSpPr>
        <p:spPr>
          <a:xfrm>
            <a:off x="8001000" y="2480"/>
            <a:ext cx="1143000" cy="419862"/>
          </a:xfrm>
        </p:spPr>
        <p:txBody>
          <a:bodyPr/>
          <a:lstStyle>
            <a:lvl1pPr>
              <a:defRPr>
                <a:solidFill>
                  <a:srgbClr val="FFFFFF"/>
                </a:solidFill>
              </a:defRPr>
            </a:lvl1pPr>
          </a:lstStyle>
          <a:p>
            <a:endParaRPr lang="en-US"/>
          </a:p>
        </p:txBody>
      </p:sp>
      <p:sp>
        <p:nvSpPr>
          <p:cNvPr id="9" name="Text Placeholder 9"/>
          <p:cNvSpPr>
            <a:spLocks noGrp="1"/>
          </p:cNvSpPr>
          <p:nvPr>
            <p:ph type="body" sz="quarter" idx="12" hasCustomPrompt="1"/>
          </p:nvPr>
        </p:nvSpPr>
        <p:spPr>
          <a:xfrm>
            <a:off x="5486400" y="914400"/>
            <a:ext cx="3657600" cy="1828800"/>
          </a:xfrm>
          <a:solidFill>
            <a:srgbClr val="FFFFFF"/>
          </a:solidFill>
        </p:spPr>
        <p:txBody>
          <a:bodyPr>
            <a:noAutofit/>
          </a:bodyPr>
          <a:lstStyle>
            <a:lvl1pPr>
              <a:lnSpc>
                <a:spcPct val="110000"/>
              </a:lnSpc>
              <a:defRPr sz="1400">
                <a:solidFill>
                  <a:srgbClr val="3F3F3F"/>
                </a:solidFill>
                <a:latin typeface="+mn-lt"/>
                <a:cs typeface="Segoe UI Semibold"/>
              </a:defRPr>
            </a:lvl1pPr>
            <a:lvl2pPr>
              <a:lnSpc>
                <a:spcPct val="110000"/>
              </a:lnSpc>
              <a:defRPr sz="1400">
                <a:solidFill>
                  <a:srgbClr val="3F3F3F"/>
                </a:solidFill>
                <a:latin typeface="+mn-lt"/>
                <a:cs typeface="Segoe UI Semibold"/>
              </a:defRPr>
            </a:lvl2pPr>
            <a:lvl3pPr>
              <a:lnSpc>
                <a:spcPct val="110000"/>
              </a:lnSpc>
              <a:defRPr sz="1400">
                <a:solidFill>
                  <a:srgbClr val="3F3F3F"/>
                </a:solidFill>
                <a:latin typeface="+mn-lt"/>
                <a:cs typeface="Segoe UI Semibold"/>
              </a:defRPr>
            </a:lvl3pPr>
            <a:lvl4pPr>
              <a:lnSpc>
                <a:spcPct val="110000"/>
              </a:lnSpc>
              <a:defRPr sz="1400">
                <a:solidFill>
                  <a:srgbClr val="3F3F3F"/>
                </a:solidFill>
                <a:latin typeface="+mn-lt"/>
                <a:cs typeface="Segoe UI Semibold"/>
              </a:defRPr>
            </a:lvl4pPr>
            <a:lvl5pPr>
              <a:lnSpc>
                <a:spcPct val="110000"/>
              </a:lnSpc>
              <a:defRPr sz="1400">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Box 4"/>
          <p:cNvSpPr txBox="1"/>
          <p:nvPr userDrawn="1"/>
        </p:nvSpPr>
        <p:spPr>
          <a:xfrm>
            <a:off x="99407" y="4405657"/>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extLst>
      <p:ext uri="{BB962C8B-B14F-4D97-AF65-F5344CB8AC3E}">
        <p14:creationId xmlns:p14="http://schemas.microsoft.com/office/powerpoint/2010/main" val="1503735876"/>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9144000" cy="5143500"/>
          </a:xfrm>
        </p:spPr>
        <p:txBody>
          <a:bodyPr/>
          <a:lstStyle>
            <a:lvl1pPr>
              <a:defRPr>
                <a:solidFill>
                  <a:schemeClr val="bg1"/>
                </a:solidFill>
              </a:defRPr>
            </a:lvl1pPr>
          </a:lstStyle>
          <a:p>
            <a:endParaRPr lang="en-US"/>
          </a:p>
        </p:txBody>
      </p:sp>
      <p:sp>
        <p:nvSpPr>
          <p:cNvPr id="8" name="Picture Placeholder 2"/>
          <p:cNvSpPr>
            <a:spLocks noGrp="1"/>
          </p:cNvSpPr>
          <p:nvPr>
            <p:ph type="pic" sz="quarter" idx="19"/>
          </p:nvPr>
        </p:nvSpPr>
        <p:spPr>
          <a:xfrm>
            <a:off x="8001000" y="2480"/>
            <a:ext cx="1143000" cy="419862"/>
          </a:xfrm>
        </p:spPr>
        <p:txBody>
          <a:bodyPr/>
          <a:lstStyle>
            <a:lvl1pPr>
              <a:defRPr>
                <a:solidFill>
                  <a:srgbClr val="000000"/>
                </a:solidFill>
              </a:defRPr>
            </a:lvl1pPr>
          </a:lstStyle>
          <a:p>
            <a:endParaRPr lang="en-US"/>
          </a:p>
        </p:txBody>
      </p:sp>
      <p:sp>
        <p:nvSpPr>
          <p:cNvPr id="9" name="Text Placeholder 9"/>
          <p:cNvSpPr>
            <a:spLocks noGrp="1"/>
          </p:cNvSpPr>
          <p:nvPr>
            <p:ph type="body" sz="quarter" idx="12" hasCustomPrompt="1"/>
          </p:nvPr>
        </p:nvSpPr>
        <p:spPr>
          <a:xfrm>
            <a:off x="5486400" y="914400"/>
            <a:ext cx="3657600" cy="1828800"/>
          </a:xfrm>
          <a:solidFill>
            <a:schemeClr val="accent1">
              <a:alpha val="90000"/>
            </a:schemeClr>
          </a:solidFill>
        </p:spPr>
        <p:txBody>
          <a:bodyPr>
            <a:noAutofit/>
          </a:bodyPr>
          <a:lstStyle>
            <a:lvl1pPr>
              <a:lnSpc>
                <a:spcPct val="110000"/>
              </a:lnSpc>
              <a:defRPr sz="1400">
                <a:solidFill>
                  <a:schemeClr val="tx1"/>
                </a:solidFill>
                <a:latin typeface="+mn-lt"/>
                <a:cs typeface="Segoe UI Semibold"/>
              </a:defRPr>
            </a:lvl1pPr>
            <a:lvl2pPr>
              <a:lnSpc>
                <a:spcPct val="110000"/>
              </a:lnSpc>
              <a:defRPr sz="1400">
                <a:solidFill>
                  <a:schemeClr val="tx1"/>
                </a:solidFill>
                <a:latin typeface="+mn-lt"/>
                <a:cs typeface="Segoe UI Semibold"/>
              </a:defRPr>
            </a:lvl2pPr>
            <a:lvl3pPr>
              <a:lnSpc>
                <a:spcPct val="110000"/>
              </a:lnSpc>
              <a:defRPr sz="1400">
                <a:solidFill>
                  <a:schemeClr val="tx1"/>
                </a:solidFill>
                <a:latin typeface="+mn-lt"/>
                <a:cs typeface="Segoe UI Semibold"/>
              </a:defRPr>
            </a:lvl3pPr>
            <a:lvl4pPr>
              <a:lnSpc>
                <a:spcPct val="110000"/>
              </a:lnSpc>
              <a:defRPr sz="1400">
                <a:solidFill>
                  <a:schemeClr val="tx1"/>
                </a:solidFill>
                <a:latin typeface="+mn-lt"/>
                <a:cs typeface="Segoe UI Semibold"/>
              </a:defRPr>
            </a:lvl4pPr>
            <a:lvl5pPr>
              <a:lnSpc>
                <a:spcPct val="110000"/>
              </a:lnSpc>
              <a:defRPr sz="1400">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userDrawn="1"/>
        </p:nvSpPr>
        <p:spPr>
          <a:xfrm>
            <a:off x="99407" y="4405657"/>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extLst>
      <p:ext uri="{BB962C8B-B14F-4D97-AF65-F5344CB8AC3E}">
        <p14:creationId xmlns:p14="http://schemas.microsoft.com/office/powerpoint/2010/main" val="2013174873"/>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Contact Page">
    <p:bg>
      <p:bgPr>
        <a:solidFill>
          <a:schemeClr val="bg2"/>
        </a:solidFill>
        <a:effectLst/>
      </p:bgPr>
    </p:bg>
    <p:spTree>
      <p:nvGrpSpPr>
        <p:cNvPr id="1" name=""/>
        <p:cNvGrpSpPr/>
        <p:nvPr/>
      </p:nvGrpSpPr>
      <p:grpSpPr>
        <a:xfrm>
          <a:off x="0" y="0"/>
          <a:ext cx="0" cy="0"/>
          <a:chOff x="0" y="0"/>
          <a:chExt cx="0" cy="0"/>
        </a:xfrm>
      </p:grpSpPr>
      <p:sp>
        <p:nvSpPr>
          <p:cNvPr id="8" name="Picture Placeholder 2"/>
          <p:cNvSpPr>
            <a:spLocks noGrp="1"/>
          </p:cNvSpPr>
          <p:nvPr>
            <p:ph type="pic" sz="quarter" idx="18"/>
          </p:nvPr>
        </p:nvSpPr>
        <p:spPr>
          <a:xfrm>
            <a:off x="531" y="0"/>
            <a:ext cx="914400" cy="914400"/>
          </a:xfrm>
        </p:spPr>
        <p:txBody>
          <a:bodyPr/>
          <a:lstStyle>
            <a:lvl1pPr>
              <a:defRPr>
                <a:solidFill>
                  <a:srgbClr val="FFFFFF"/>
                </a:solidFill>
              </a:defRPr>
            </a:lvl1pPr>
          </a:lstStyle>
          <a:p>
            <a:endParaRPr lang="en-US"/>
          </a:p>
        </p:txBody>
      </p:sp>
      <p:sp>
        <p:nvSpPr>
          <p:cNvPr id="6" name="Picture Placeholder 2"/>
          <p:cNvSpPr>
            <a:spLocks noGrp="1"/>
          </p:cNvSpPr>
          <p:nvPr>
            <p:ph type="pic" sz="quarter" idx="19"/>
          </p:nvPr>
        </p:nvSpPr>
        <p:spPr>
          <a:xfrm>
            <a:off x="8001000" y="2480"/>
            <a:ext cx="1143000" cy="419862"/>
          </a:xfrm>
        </p:spPr>
        <p:txBody>
          <a:bodyPr/>
          <a:lstStyle>
            <a:lvl1pPr>
              <a:defRPr>
                <a:solidFill>
                  <a:srgbClr val="FFFFFF"/>
                </a:solidFill>
              </a:defRPr>
            </a:lvl1pPr>
          </a:lstStyle>
          <a:p>
            <a:endParaRPr lang="en-US"/>
          </a:p>
        </p:txBody>
      </p:sp>
      <p:sp>
        <p:nvSpPr>
          <p:cNvPr id="7" name="Text Placeholder 9"/>
          <p:cNvSpPr>
            <a:spLocks noGrp="1"/>
          </p:cNvSpPr>
          <p:nvPr>
            <p:ph type="body" sz="quarter" idx="12" hasCustomPrompt="1"/>
          </p:nvPr>
        </p:nvSpPr>
        <p:spPr>
          <a:xfrm>
            <a:off x="0" y="914400"/>
            <a:ext cx="3657600" cy="1828800"/>
          </a:xfrm>
          <a:solidFill>
            <a:srgbClr val="FFFFFF"/>
          </a:solidFill>
        </p:spPr>
        <p:txBody>
          <a:bodyPr lIns="91440" tIns="91440">
            <a:noAutofit/>
          </a:bodyPr>
          <a:lstStyle>
            <a:lvl1pPr>
              <a:lnSpc>
                <a:spcPct val="110000"/>
              </a:lnSpc>
              <a:defRPr sz="1400">
                <a:solidFill>
                  <a:srgbClr val="3F3F3F"/>
                </a:solidFill>
                <a:latin typeface="+mn-lt"/>
                <a:cs typeface="Segoe UI Semibold"/>
              </a:defRPr>
            </a:lvl1pPr>
            <a:lvl2pPr>
              <a:lnSpc>
                <a:spcPct val="110000"/>
              </a:lnSpc>
              <a:defRPr sz="1400">
                <a:solidFill>
                  <a:srgbClr val="3F3F3F"/>
                </a:solidFill>
                <a:latin typeface="+mn-lt"/>
                <a:cs typeface="Segoe UI Semibold"/>
              </a:defRPr>
            </a:lvl2pPr>
            <a:lvl3pPr>
              <a:lnSpc>
                <a:spcPct val="110000"/>
              </a:lnSpc>
              <a:defRPr sz="1400">
                <a:solidFill>
                  <a:srgbClr val="3F3F3F"/>
                </a:solidFill>
                <a:latin typeface="+mn-lt"/>
                <a:cs typeface="Segoe UI Semibold"/>
              </a:defRPr>
            </a:lvl3pPr>
            <a:lvl4pPr>
              <a:lnSpc>
                <a:spcPct val="110000"/>
              </a:lnSpc>
              <a:defRPr sz="1400">
                <a:solidFill>
                  <a:srgbClr val="3F3F3F"/>
                </a:solidFill>
                <a:latin typeface="+mn-lt"/>
                <a:cs typeface="Segoe UI Semibold"/>
              </a:defRPr>
            </a:lvl4pPr>
            <a:lvl5pPr>
              <a:lnSpc>
                <a:spcPct val="110000"/>
              </a:lnSpc>
              <a:defRPr sz="1400">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Box 9"/>
          <p:cNvSpPr txBox="1"/>
          <p:nvPr userDrawn="1"/>
        </p:nvSpPr>
        <p:spPr>
          <a:xfrm>
            <a:off x="99407" y="3714750"/>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extLst>
      <p:ext uri="{BB962C8B-B14F-4D97-AF65-F5344CB8AC3E}">
        <p14:creationId xmlns:p14="http://schemas.microsoft.com/office/powerpoint/2010/main" val="1491070448"/>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9144000" cy="5143500"/>
          </a:xfrm>
        </p:spPr>
        <p:txBody>
          <a:bodyPr anchor="ctr"/>
          <a:lstStyle>
            <a:lvl1pPr algn="r">
              <a:defRPr>
                <a:solidFill>
                  <a:schemeClr val="bg1"/>
                </a:solidFill>
              </a:defRPr>
            </a:lvl1pPr>
          </a:lstStyle>
          <a:p>
            <a:endParaRPr lang="en-US"/>
          </a:p>
        </p:txBody>
      </p:sp>
      <p:sp>
        <p:nvSpPr>
          <p:cNvPr id="8" name="Picture Placeholder 2"/>
          <p:cNvSpPr>
            <a:spLocks noGrp="1"/>
          </p:cNvSpPr>
          <p:nvPr>
            <p:ph type="pic" sz="quarter" idx="19"/>
          </p:nvPr>
        </p:nvSpPr>
        <p:spPr>
          <a:xfrm>
            <a:off x="0" y="0"/>
            <a:ext cx="914400" cy="914400"/>
          </a:xfrm>
        </p:spPr>
        <p:txBody>
          <a:bodyPr/>
          <a:lstStyle>
            <a:lvl1pPr>
              <a:defRPr>
                <a:solidFill>
                  <a:srgbClr val="000000"/>
                </a:solidFill>
              </a:defRPr>
            </a:lvl1pPr>
          </a:lstStyle>
          <a:p>
            <a:endParaRPr lang="en-US"/>
          </a:p>
        </p:txBody>
      </p:sp>
      <p:sp>
        <p:nvSpPr>
          <p:cNvPr id="7" name="Picture Placeholder 2"/>
          <p:cNvSpPr>
            <a:spLocks noGrp="1"/>
          </p:cNvSpPr>
          <p:nvPr>
            <p:ph type="pic" sz="quarter" idx="20"/>
          </p:nvPr>
        </p:nvSpPr>
        <p:spPr>
          <a:xfrm>
            <a:off x="8001000" y="2480"/>
            <a:ext cx="1143000" cy="419862"/>
          </a:xfrm>
        </p:spPr>
        <p:txBody>
          <a:bodyPr/>
          <a:lstStyle>
            <a:lvl1pPr>
              <a:defRPr>
                <a:solidFill>
                  <a:srgbClr val="000000"/>
                </a:solidFill>
              </a:defRPr>
            </a:lvl1pPr>
          </a:lstStyle>
          <a:p>
            <a:endParaRPr lang="en-US"/>
          </a:p>
        </p:txBody>
      </p:sp>
      <p:sp>
        <p:nvSpPr>
          <p:cNvPr id="9" name="Text Placeholder 9"/>
          <p:cNvSpPr>
            <a:spLocks noGrp="1"/>
          </p:cNvSpPr>
          <p:nvPr>
            <p:ph type="body" sz="quarter" idx="12" hasCustomPrompt="1"/>
          </p:nvPr>
        </p:nvSpPr>
        <p:spPr>
          <a:xfrm>
            <a:off x="0" y="914400"/>
            <a:ext cx="3657600" cy="1828800"/>
          </a:xfrm>
          <a:solidFill>
            <a:schemeClr val="accent1">
              <a:alpha val="90000"/>
            </a:schemeClr>
          </a:solidFill>
        </p:spPr>
        <p:txBody>
          <a:bodyPr lIns="91440" tIns="91440">
            <a:noAutofit/>
          </a:bodyPr>
          <a:lstStyle>
            <a:lvl1pPr>
              <a:lnSpc>
                <a:spcPct val="110000"/>
              </a:lnSpc>
              <a:defRPr sz="1400">
                <a:solidFill>
                  <a:schemeClr val="tx1"/>
                </a:solidFill>
                <a:latin typeface="+mn-lt"/>
                <a:cs typeface="Segoe UI Semibold"/>
              </a:defRPr>
            </a:lvl1pPr>
            <a:lvl2pPr>
              <a:lnSpc>
                <a:spcPct val="110000"/>
              </a:lnSpc>
              <a:defRPr sz="1400">
                <a:solidFill>
                  <a:schemeClr val="tx1"/>
                </a:solidFill>
                <a:latin typeface="+mn-lt"/>
                <a:cs typeface="Segoe UI Semibold"/>
              </a:defRPr>
            </a:lvl2pPr>
            <a:lvl3pPr>
              <a:lnSpc>
                <a:spcPct val="110000"/>
              </a:lnSpc>
              <a:defRPr sz="1400">
                <a:solidFill>
                  <a:schemeClr val="tx1"/>
                </a:solidFill>
                <a:latin typeface="+mn-lt"/>
                <a:cs typeface="Segoe UI Semibold"/>
              </a:defRPr>
            </a:lvl3pPr>
            <a:lvl4pPr>
              <a:lnSpc>
                <a:spcPct val="110000"/>
              </a:lnSpc>
              <a:defRPr sz="1400">
                <a:solidFill>
                  <a:schemeClr val="tx1"/>
                </a:solidFill>
                <a:latin typeface="+mn-lt"/>
                <a:cs typeface="Segoe UI Semibold"/>
              </a:defRPr>
            </a:lvl4pPr>
            <a:lvl5pPr>
              <a:lnSpc>
                <a:spcPct val="110000"/>
              </a:lnSpc>
              <a:defRPr sz="1400">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Box 10"/>
          <p:cNvSpPr txBox="1"/>
          <p:nvPr userDrawn="1"/>
        </p:nvSpPr>
        <p:spPr>
          <a:xfrm>
            <a:off x="99407" y="3714750"/>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extLst>
      <p:ext uri="{BB962C8B-B14F-4D97-AF65-F5344CB8AC3E}">
        <p14:creationId xmlns:p14="http://schemas.microsoft.com/office/powerpoint/2010/main" val="1878168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6_Contact Page">
    <p:bg>
      <p:bgPr>
        <a:solidFill>
          <a:schemeClr val="bg2"/>
        </a:solidFill>
        <a:effectLst/>
      </p:bgPr>
    </p:bg>
    <p:spTree>
      <p:nvGrpSpPr>
        <p:cNvPr id="1" name=""/>
        <p:cNvGrpSpPr/>
        <p:nvPr/>
      </p:nvGrpSpPr>
      <p:grpSpPr>
        <a:xfrm>
          <a:off x="0" y="0"/>
          <a:ext cx="0" cy="0"/>
          <a:chOff x="0" y="0"/>
          <a:chExt cx="0" cy="0"/>
        </a:xfrm>
      </p:grpSpPr>
      <p:sp>
        <p:nvSpPr>
          <p:cNvPr id="7" name="Picture Placeholder 2"/>
          <p:cNvSpPr>
            <a:spLocks noGrp="1"/>
          </p:cNvSpPr>
          <p:nvPr>
            <p:ph type="pic" sz="quarter" idx="18"/>
          </p:nvPr>
        </p:nvSpPr>
        <p:spPr>
          <a:xfrm>
            <a:off x="8229600" y="0"/>
            <a:ext cx="914400" cy="914400"/>
          </a:xfrm>
        </p:spPr>
        <p:txBody>
          <a:bodyPr/>
          <a:lstStyle>
            <a:lvl1pPr>
              <a:defRPr>
                <a:solidFill>
                  <a:srgbClr val="FFFFFF"/>
                </a:solidFill>
              </a:defRPr>
            </a:lvl1pPr>
          </a:lstStyle>
          <a:p>
            <a:endParaRPr lang="en-US"/>
          </a:p>
        </p:txBody>
      </p:sp>
      <p:sp>
        <p:nvSpPr>
          <p:cNvPr id="6" name="Picture Placeholder 2"/>
          <p:cNvSpPr>
            <a:spLocks noGrp="1"/>
          </p:cNvSpPr>
          <p:nvPr>
            <p:ph type="pic" sz="quarter" idx="19"/>
          </p:nvPr>
        </p:nvSpPr>
        <p:spPr>
          <a:xfrm>
            <a:off x="76200" y="18288"/>
            <a:ext cx="1143000" cy="419862"/>
          </a:xfrm>
        </p:spPr>
        <p:txBody>
          <a:bodyPr/>
          <a:lstStyle>
            <a:lvl1pPr>
              <a:defRPr>
                <a:solidFill>
                  <a:srgbClr val="FFFFFF"/>
                </a:solidFill>
              </a:defRPr>
            </a:lvl1pPr>
          </a:lstStyle>
          <a:p>
            <a:endParaRPr lang="en-US"/>
          </a:p>
        </p:txBody>
      </p:sp>
      <p:sp>
        <p:nvSpPr>
          <p:cNvPr id="8" name="Text Placeholder 9"/>
          <p:cNvSpPr>
            <a:spLocks noGrp="1"/>
          </p:cNvSpPr>
          <p:nvPr>
            <p:ph type="body" sz="quarter" idx="12" hasCustomPrompt="1"/>
          </p:nvPr>
        </p:nvSpPr>
        <p:spPr>
          <a:xfrm>
            <a:off x="5486400" y="914400"/>
            <a:ext cx="3657600" cy="1828800"/>
          </a:xfrm>
          <a:solidFill>
            <a:srgbClr val="FFFFFF"/>
          </a:solidFill>
        </p:spPr>
        <p:txBody>
          <a:bodyPr>
            <a:noAutofit/>
          </a:bodyPr>
          <a:lstStyle>
            <a:lvl1pPr>
              <a:lnSpc>
                <a:spcPct val="110000"/>
              </a:lnSpc>
              <a:defRPr sz="1400">
                <a:solidFill>
                  <a:srgbClr val="3F3F3F"/>
                </a:solidFill>
                <a:latin typeface="+mn-lt"/>
                <a:cs typeface="Segoe UI Semibold"/>
              </a:defRPr>
            </a:lvl1pPr>
            <a:lvl2pPr>
              <a:lnSpc>
                <a:spcPct val="110000"/>
              </a:lnSpc>
              <a:defRPr sz="1400">
                <a:solidFill>
                  <a:srgbClr val="3F3F3F"/>
                </a:solidFill>
                <a:latin typeface="+mn-lt"/>
                <a:cs typeface="Segoe UI Semibold"/>
              </a:defRPr>
            </a:lvl2pPr>
            <a:lvl3pPr>
              <a:lnSpc>
                <a:spcPct val="110000"/>
              </a:lnSpc>
              <a:defRPr sz="1400">
                <a:solidFill>
                  <a:srgbClr val="3F3F3F"/>
                </a:solidFill>
                <a:latin typeface="+mn-lt"/>
                <a:cs typeface="Segoe UI Semibold"/>
              </a:defRPr>
            </a:lvl3pPr>
            <a:lvl4pPr>
              <a:lnSpc>
                <a:spcPct val="110000"/>
              </a:lnSpc>
              <a:defRPr sz="1400">
                <a:solidFill>
                  <a:srgbClr val="3F3F3F"/>
                </a:solidFill>
                <a:latin typeface="+mn-lt"/>
                <a:cs typeface="Segoe UI Semibold"/>
              </a:defRPr>
            </a:lvl4pPr>
            <a:lvl5pPr>
              <a:lnSpc>
                <a:spcPct val="110000"/>
              </a:lnSpc>
              <a:defRPr sz="1400">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Box 10"/>
          <p:cNvSpPr txBox="1"/>
          <p:nvPr userDrawn="1"/>
        </p:nvSpPr>
        <p:spPr>
          <a:xfrm>
            <a:off x="99407" y="3714750"/>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extLst>
      <p:ext uri="{BB962C8B-B14F-4D97-AF65-F5344CB8AC3E}">
        <p14:creationId xmlns:p14="http://schemas.microsoft.com/office/powerpoint/2010/main" val="401781762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9144000" cy="5143500"/>
          </a:xfrm>
        </p:spPr>
        <p:txBody>
          <a:bodyPr anchor="ctr"/>
          <a:lstStyle>
            <a:lvl1pPr>
              <a:defRPr>
                <a:solidFill>
                  <a:schemeClr val="bg1"/>
                </a:solidFill>
              </a:defRPr>
            </a:lvl1pPr>
          </a:lstStyle>
          <a:p>
            <a:endParaRPr lang="en-US" dirty="0"/>
          </a:p>
        </p:txBody>
      </p:sp>
      <p:sp>
        <p:nvSpPr>
          <p:cNvPr id="8" name="Picture Placeholder 2"/>
          <p:cNvSpPr>
            <a:spLocks noGrp="1"/>
          </p:cNvSpPr>
          <p:nvPr>
            <p:ph type="pic" sz="quarter" idx="19"/>
          </p:nvPr>
        </p:nvSpPr>
        <p:spPr>
          <a:xfrm>
            <a:off x="8229600" y="0"/>
            <a:ext cx="914400" cy="914400"/>
          </a:xfrm>
        </p:spPr>
        <p:txBody>
          <a:bodyPr/>
          <a:lstStyle>
            <a:lvl1pPr>
              <a:defRPr>
                <a:solidFill>
                  <a:srgbClr val="000000"/>
                </a:solidFill>
              </a:defRPr>
            </a:lvl1pPr>
          </a:lstStyle>
          <a:p>
            <a:endParaRPr lang="en-US"/>
          </a:p>
        </p:txBody>
      </p:sp>
      <p:sp>
        <p:nvSpPr>
          <p:cNvPr id="7" name="Picture Placeholder 2"/>
          <p:cNvSpPr>
            <a:spLocks noGrp="1"/>
          </p:cNvSpPr>
          <p:nvPr>
            <p:ph type="pic" sz="quarter" idx="20"/>
          </p:nvPr>
        </p:nvSpPr>
        <p:spPr>
          <a:xfrm>
            <a:off x="76200" y="18288"/>
            <a:ext cx="1143000" cy="419862"/>
          </a:xfrm>
        </p:spPr>
        <p:txBody>
          <a:bodyPr/>
          <a:lstStyle>
            <a:lvl1pPr>
              <a:defRPr>
                <a:solidFill>
                  <a:srgbClr val="000000"/>
                </a:solidFill>
              </a:defRPr>
            </a:lvl1pPr>
          </a:lstStyle>
          <a:p>
            <a:endParaRPr lang="en-US"/>
          </a:p>
        </p:txBody>
      </p:sp>
      <p:sp>
        <p:nvSpPr>
          <p:cNvPr id="9" name="Text Placeholder 9"/>
          <p:cNvSpPr>
            <a:spLocks noGrp="1"/>
          </p:cNvSpPr>
          <p:nvPr>
            <p:ph type="body" sz="quarter" idx="12" hasCustomPrompt="1"/>
          </p:nvPr>
        </p:nvSpPr>
        <p:spPr>
          <a:xfrm>
            <a:off x="5492383" y="914400"/>
            <a:ext cx="3657600" cy="1828800"/>
          </a:xfrm>
          <a:solidFill>
            <a:schemeClr val="accent1">
              <a:alpha val="90000"/>
            </a:schemeClr>
          </a:solidFill>
        </p:spPr>
        <p:txBody>
          <a:bodyPr>
            <a:noAutofit/>
          </a:bodyPr>
          <a:lstStyle>
            <a:lvl1pPr>
              <a:defRPr sz="1400">
                <a:solidFill>
                  <a:schemeClr val="tx1"/>
                </a:solidFill>
                <a:latin typeface="+mn-lt"/>
                <a:cs typeface="Segoe UI Semibold"/>
              </a:defRPr>
            </a:lvl1pPr>
            <a:lvl2pPr>
              <a:defRPr sz="1400">
                <a:solidFill>
                  <a:schemeClr val="tx1"/>
                </a:solidFill>
                <a:latin typeface="+mn-lt"/>
                <a:cs typeface="Segoe UI Semibold"/>
              </a:defRPr>
            </a:lvl2pPr>
            <a:lvl3pPr>
              <a:defRPr sz="1400">
                <a:solidFill>
                  <a:schemeClr val="tx1"/>
                </a:solidFill>
                <a:latin typeface="+mn-lt"/>
                <a:cs typeface="Segoe UI Semibold"/>
              </a:defRPr>
            </a:lvl3pPr>
            <a:lvl4pPr>
              <a:defRPr sz="1400">
                <a:solidFill>
                  <a:schemeClr val="tx1"/>
                </a:solidFill>
                <a:latin typeface="+mn-lt"/>
                <a:cs typeface="Segoe UI Semibold"/>
              </a:defRPr>
            </a:lvl4pPr>
            <a:lvl5pPr>
              <a:defRPr sz="1400">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Box 9"/>
          <p:cNvSpPr txBox="1"/>
          <p:nvPr userDrawn="1"/>
        </p:nvSpPr>
        <p:spPr>
          <a:xfrm>
            <a:off x="99407" y="3714750"/>
            <a:ext cx="8815993" cy="644600"/>
          </a:xfrm>
          <a:prstGeom prst="rect">
            <a:avLst/>
          </a:prstGeom>
          <a:noFill/>
        </p:spPr>
        <p:txBody>
          <a:bodyPr wrap="square" rtlCol="0">
            <a:spAutoFit/>
          </a:bodyPr>
          <a:lstStyle/>
          <a:p>
            <a:pPr>
              <a:lnSpc>
                <a:spcPts val="1060"/>
              </a:lnSpc>
            </a:pPr>
            <a:r>
              <a:rPr lang="en-US" sz="800"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ndParaRPr>
          </a:p>
        </p:txBody>
      </p:sp>
    </p:spTree>
    <p:extLst>
      <p:ext uri="{BB962C8B-B14F-4D97-AF65-F5344CB8AC3E}">
        <p14:creationId xmlns:p14="http://schemas.microsoft.com/office/powerpoint/2010/main" val="33879249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Appendix: Section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latin typeface="+mn-lt"/>
              </a:defRPr>
            </a:lvl1pPr>
          </a:lstStyle>
          <a:p>
            <a:fld id="{74A398B2-5A34-1A4A-811E-F4027282568C}" type="slidenum">
              <a:rPr lang="en-US" smtClean="0"/>
              <a:pPr/>
              <a:t>‹#›</a:t>
            </a:fld>
            <a:endParaRPr lang="en-US"/>
          </a:p>
        </p:txBody>
      </p:sp>
      <p:sp>
        <p:nvSpPr>
          <p:cNvPr id="10" name="Text Placeholder 9"/>
          <p:cNvSpPr>
            <a:spLocks noGrp="1"/>
          </p:cNvSpPr>
          <p:nvPr>
            <p:ph type="body" sz="quarter" idx="13" hasCustomPrompt="1"/>
          </p:nvPr>
        </p:nvSpPr>
        <p:spPr>
          <a:xfrm>
            <a:off x="0" y="914400"/>
            <a:ext cx="1828800" cy="2647950"/>
          </a:xfrm>
        </p:spPr>
        <p:txBody>
          <a:bodyPr>
            <a:noAutofit/>
          </a:bodyPr>
          <a:lstStyle>
            <a:lvl1pPr>
              <a:defRPr sz="2000" baseline="0">
                <a:latin typeface="+mn-lt"/>
              </a:defRPr>
            </a:lvl1pPr>
            <a:lvl2pPr>
              <a:defRPr sz="2000">
                <a:latin typeface="+mn-lt"/>
              </a:defRPr>
            </a:lvl2pPr>
            <a:lvl3pPr>
              <a:defRPr sz="2000">
                <a:latin typeface="+mn-lt"/>
              </a:defRPr>
            </a:lvl3pPr>
            <a:lvl4pPr>
              <a:defRPr sz="2000">
                <a:latin typeface="+mn-lt"/>
              </a:defRPr>
            </a:lvl4pPr>
            <a:lvl5pPr>
              <a:defRPr sz="2000">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5" hasCustomPrompt="1"/>
          </p:nvPr>
        </p:nvSpPr>
        <p:spPr>
          <a:xfrm>
            <a:off x="2743200" y="914400"/>
            <a:ext cx="6096000" cy="3657600"/>
          </a:xfrm>
        </p:spPr>
        <p:txBody>
          <a:bodyPr>
            <a:normAutofit/>
          </a:bodyPr>
          <a:lstStyle>
            <a:lvl1pPr>
              <a:lnSpc>
                <a:spcPct val="100000"/>
              </a:lnSpc>
              <a:defRPr sz="3000" baseline="0">
                <a:latin typeface="Segoe UI Light" pitchFamily="34" charset="0"/>
              </a:defRPr>
            </a:lvl1pPr>
            <a:lvl2pPr>
              <a:lnSpc>
                <a:spcPct val="100000"/>
              </a:lnSpc>
              <a:defRPr sz="3000">
                <a:latin typeface="Segoe UI Light" pitchFamily="34" charset="0"/>
              </a:defRPr>
            </a:lvl2pPr>
            <a:lvl3pPr>
              <a:lnSpc>
                <a:spcPct val="100000"/>
              </a:lnSpc>
              <a:defRPr sz="3000">
                <a:latin typeface="Segoe UI Light" pitchFamily="34" charset="0"/>
              </a:defRPr>
            </a:lvl3pPr>
            <a:lvl4pPr>
              <a:lnSpc>
                <a:spcPct val="100000"/>
              </a:lnSpc>
              <a:defRPr sz="3000">
                <a:latin typeface="Segoe UI Light" pitchFamily="34" charset="0"/>
              </a:defRPr>
            </a:lvl4pPr>
            <a:lvl5pPr>
              <a:lnSpc>
                <a:spcPct val="100000"/>
              </a:lnSpc>
              <a:defRPr sz="3000">
                <a:latin typeface="Segoe UI Light" pitchFamily="34" charset="0"/>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171450"/>
            <a:ext cx="8363938" cy="457049"/>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085850"/>
            <a:ext cx="8363938" cy="150041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544330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color background, right">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5486400" y="914400"/>
            <a:ext cx="3657600" cy="1828800"/>
          </a:xfrm>
          <a:prstGeom prst="rect">
            <a:avLst/>
          </a:prstGeom>
          <a:solidFill>
            <a:srgbClr val="FFFFFF"/>
          </a:solidFill>
        </p:spPr>
        <p:txBody>
          <a:bodyPr vert="horz" lIns="182880" tIns="137160">
            <a:normAutofit/>
          </a:bodyPr>
          <a:lstStyle>
            <a:lvl1pPr algn="l">
              <a:defRPr sz="3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7315200" y="2738854"/>
            <a:ext cx="1828800" cy="914400"/>
          </a:xfrm>
          <a:prstGeom prst="rect">
            <a:avLst/>
          </a:prstGeom>
          <a:solidFill>
            <a:schemeClr val="accent2">
              <a:alpha val="89000"/>
            </a:schemeClr>
          </a:solidFill>
        </p:spPr>
        <p:txBody>
          <a:bodyPr vert="horz" lIns="182880" tIns="137160">
            <a:normAutofit/>
          </a:bodyPr>
          <a:lstStyle>
            <a:lvl1pPr marL="0" indent="0">
              <a:lnSpc>
                <a:spcPct val="100000"/>
              </a:lnSpc>
              <a:buFontTx/>
              <a:buNone/>
              <a:defRPr sz="1400" baseline="0">
                <a:solidFill>
                  <a:schemeClr val="bg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5" name="Picture Placeholder 2"/>
          <p:cNvSpPr>
            <a:spLocks noGrp="1"/>
          </p:cNvSpPr>
          <p:nvPr>
            <p:ph type="pic" sz="quarter" idx="17"/>
          </p:nvPr>
        </p:nvSpPr>
        <p:spPr>
          <a:xfrm>
            <a:off x="8001000" y="0"/>
            <a:ext cx="1143000" cy="419862"/>
          </a:xfrm>
        </p:spPr>
        <p:txBody>
          <a:bodyPr/>
          <a:lstStyle/>
          <a:p>
            <a:endParaRPr lang="en-US"/>
          </a:p>
        </p:txBody>
      </p:sp>
    </p:spTree>
    <p:extLst>
      <p:ext uri="{BB962C8B-B14F-4D97-AF65-F5344CB8AC3E}">
        <p14:creationId xmlns:p14="http://schemas.microsoft.com/office/powerpoint/2010/main" val="30761252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image background">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9144000" cy="5143500"/>
          </a:xfrm>
          <a:prstGeom prst="rect">
            <a:avLst/>
          </a:prstGeom>
        </p:spPr>
        <p:txBody>
          <a:bodyPr vert="horz" anchor="ctr"/>
          <a:lstStyle>
            <a:lvl1pPr algn="r">
              <a:buFontTx/>
              <a:buNone/>
              <a:defRPr sz="1400">
                <a:solidFill>
                  <a:srgbClr val="000000"/>
                </a:solidFill>
                <a:latin typeface="+mn-lt"/>
              </a:defRPr>
            </a:lvl1pPr>
          </a:lstStyle>
          <a:p>
            <a:r>
              <a:rPr lang="en-US" dirty="0" smtClean="0"/>
              <a:t>Drag picture to placeholder or click icon to add</a:t>
            </a:r>
            <a:endParaRPr lang="en-US" dirty="0"/>
          </a:p>
        </p:txBody>
      </p:sp>
      <p:sp>
        <p:nvSpPr>
          <p:cNvPr id="17" name="Title 16"/>
          <p:cNvSpPr>
            <a:spLocks noGrp="1"/>
          </p:cNvSpPr>
          <p:nvPr>
            <p:ph type="title" hasCustomPrompt="1"/>
          </p:nvPr>
        </p:nvSpPr>
        <p:spPr>
          <a:xfrm>
            <a:off x="0" y="914400"/>
            <a:ext cx="3657600" cy="1828800"/>
          </a:xfrm>
          <a:prstGeom prst="rect">
            <a:avLst/>
          </a:prstGeom>
          <a:solidFill>
            <a:schemeClr val="accent1">
              <a:alpha val="94000"/>
            </a:schemeClr>
          </a:solidFill>
        </p:spPr>
        <p:txBody>
          <a:bodyPr vert="horz" lIns="91440" tIns="91440">
            <a:normAutofit/>
          </a:bodyPr>
          <a:lstStyle>
            <a:lvl1pPr algn="l">
              <a:defRPr sz="3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2738854"/>
            <a:ext cx="1828800" cy="914400"/>
          </a:xfrm>
          <a:prstGeom prst="rect">
            <a:avLst/>
          </a:prstGeom>
          <a:solidFill>
            <a:schemeClr val="bg2">
              <a:alpha val="89000"/>
            </a:schemeClr>
          </a:solidFill>
        </p:spPr>
        <p:txBody>
          <a:bodyPr vert="horz" lIns="91440" tIns="91440">
            <a:normAutofit/>
          </a:bodyPr>
          <a:lstStyle>
            <a:lvl1pPr marL="0" indent="0">
              <a:lnSpc>
                <a:spcPct val="100000"/>
              </a:lnSpc>
              <a:buFontTx/>
              <a:buNone/>
              <a:defRPr sz="1400" baseline="0">
                <a:solidFill>
                  <a:schemeClr val="tx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3" name="Picture Placeholder 2"/>
          <p:cNvSpPr>
            <a:spLocks noGrp="1"/>
          </p:cNvSpPr>
          <p:nvPr>
            <p:ph type="pic" sz="quarter" idx="17"/>
          </p:nvPr>
        </p:nvSpPr>
        <p:spPr>
          <a:xfrm>
            <a:off x="0" y="0"/>
            <a:ext cx="914400" cy="914400"/>
          </a:xfrm>
        </p:spPr>
        <p:txBody>
          <a:bodyPr/>
          <a:lstStyle>
            <a:lvl1pPr>
              <a:defRPr>
                <a:solidFill>
                  <a:srgbClr val="000000"/>
                </a:solidFill>
              </a:defRPr>
            </a:lvl1pPr>
          </a:lstStyle>
          <a:p>
            <a:endParaRPr lang="en-US"/>
          </a:p>
        </p:txBody>
      </p:sp>
      <p:sp>
        <p:nvSpPr>
          <p:cNvPr id="6" name="Picture Placeholder 2"/>
          <p:cNvSpPr>
            <a:spLocks noGrp="1"/>
          </p:cNvSpPr>
          <p:nvPr>
            <p:ph type="pic" sz="quarter" idx="18"/>
          </p:nvPr>
        </p:nvSpPr>
        <p:spPr>
          <a:xfrm>
            <a:off x="8001000" y="0"/>
            <a:ext cx="1143000" cy="419862"/>
          </a:xfrm>
        </p:spPr>
        <p:txBody>
          <a:bodyPr/>
          <a:lstStyle>
            <a:lvl1pPr>
              <a:defRPr>
                <a:solidFill>
                  <a:srgbClr val="000000"/>
                </a:solidFill>
              </a:defRPr>
            </a:lvl1pPr>
          </a:lstStyle>
          <a:p>
            <a:endParaRPr lang="en-US"/>
          </a:p>
        </p:txBody>
      </p:sp>
    </p:spTree>
    <p:extLst>
      <p:ext uri="{BB962C8B-B14F-4D97-AF65-F5344CB8AC3E}">
        <p14:creationId xmlns:p14="http://schemas.microsoft.com/office/powerpoint/2010/main" val="112790819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color background">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0" y="914400"/>
            <a:ext cx="3657600" cy="1828800"/>
          </a:xfrm>
          <a:prstGeom prst="rect">
            <a:avLst/>
          </a:prstGeom>
          <a:solidFill>
            <a:srgbClr val="FFFFFF"/>
          </a:solidFill>
        </p:spPr>
        <p:txBody>
          <a:bodyPr vert="horz" lIns="91440" tIns="91440">
            <a:normAutofit/>
          </a:bodyPr>
          <a:lstStyle>
            <a:lvl1pPr algn="l">
              <a:defRPr sz="3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2738854"/>
            <a:ext cx="1828800" cy="914400"/>
          </a:xfrm>
          <a:prstGeom prst="rect">
            <a:avLst/>
          </a:prstGeom>
          <a:solidFill>
            <a:schemeClr val="accent2">
              <a:alpha val="89000"/>
            </a:schemeClr>
          </a:solidFill>
        </p:spPr>
        <p:txBody>
          <a:bodyPr vert="horz" lIns="91440" tIns="91440">
            <a:normAutofit/>
          </a:bodyPr>
          <a:lstStyle>
            <a:lvl1pPr marL="0" indent="0">
              <a:lnSpc>
                <a:spcPct val="100000"/>
              </a:lnSpc>
              <a:buFontTx/>
              <a:buNone/>
              <a:defRPr sz="1400" baseline="0">
                <a:solidFill>
                  <a:schemeClr val="bg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6" name="Picture Placeholder 2"/>
          <p:cNvSpPr>
            <a:spLocks noGrp="1"/>
          </p:cNvSpPr>
          <p:nvPr>
            <p:ph type="pic" sz="quarter" idx="17"/>
          </p:nvPr>
        </p:nvSpPr>
        <p:spPr>
          <a:xfrm>
            <a:off x="0" y="0"/>
            <a:ext cx="914400" cy="914400"/>
          </a:xfrm>
        </p:spPr>
        <p:txBody>
          <a:bodyPr/>
          <a:lstStyle>
            <a:lvl1pPr>
              <a:defRPr>
                <a:solidFill>
                  <a:srgbClr val="000000"/>
                </a:solidFill>
              </a:defRPr>
            </a:lvl1pPr>
          </a:lstStyle>
          <a:p>
            <a:endParaRPr lang="en-US"/>
          </a:p>
        </p:txBody>
      </p:sp>
      <p:sp>
        <p:nvSpPr>
          <p:cNvPr id="7" name="Picture Placeholder 2"/>
          <p:cNvSpPr>
            <a:spLocks noGrp="1"/>
          </p:cNvSpPr>
          <p:nvPr>
            <p:ph type="pic" sz="quarter" idx="18"/>
          </p:nvPr>
        </p:nvSpPr>
        <p:spPr>
          <a:xfrm>
            <a:off x="8001000" y="0"/>
            <a:ext cx="1143000" cy="419862"/>
          </a:xfrm>
        </p:spPr>
        <p:txBody>
          <a:bodyPr/>
          <a:lstStyle>
            <a:lvl1pPr>
              <a:defRPr>
                <a:solidFill>
                  <a:srgbClr val="000000"/>
                </a:solidFill>
              </a:defRPr>
            </a:lvl1pPr>
          </a:lstStyle>
          <a:p>
            <a:endParaRPr lang="en-US"/>
          </a:p>
        </p:txBody>
      </p:sp>
    </p:spTree>
    <p:extLst>
      <p:ext uri="{BB962C8B-B14F-4D97-AF65-F5344CB8AC3E}">
        <p14:creationId xmlns:p14="http://schemas.microsoft.com/office/powerpoint/2010/main" val="124249085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slide, image background, right">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9144000" cy="5143500"/>
          </a:xfrm>
          <a:prstGeom prst="rect">
            <a:avLst/>
          </a:prstGeom>
        </p:spPr>
        <p:txBody>
          <a:bodyPr vert="horz" anchor="ctr"/>
          <a:lstStyle>
            <a:lvl1pPr>
              <a:buFontTx/>
              <a:buNone/>
              <a:defRPr sz="1400">
                <a:solidFill>
                  <a:srgbClr val="000000"/>
                </a:solidFill>
                <a:latin typeface="+mn-lt"/>
              </a:defRPr>
            </a:lvl1pPr>
          </a:lstStyle>
          <a:p>
            <a:r>
              <a:rPr lang="en-US" dirty="0" smtClean="0"/>
              <a:t>Drag picture to placeholder or click icon to add</a:t>
            </a:r>
            <a:endParaRPr lang="en-US" dirty="0"/>
          </a:p>
        </p:txBody>
      </p:sp>
      <p:sp>
        <p:nvSpPr>
          <p:cNvPr id="17" name="Title 16"/>
          <p:cNvSpPr>
            <a:spLocks noGrp="1"/>
          </p:cNvSpPr>
          <p:nvPr>
            <p:ph type="title" hasCustomPrompt="1"/>
          </p:nvPr>
        </p:nvSpPr>
        <p:spPr>
          <a:xfrm>
            <a:off x="5486400" y="914400"/>
            <a:ext cx="3657600" cy="1828800"/>
          </a:xfrm>
          <a:prstGeom prst="rect">
            <a:avLst/>
          </a:prstGeom>
          <a:solidFill>
            <a:schemeClr val="accent1">
              <a:alpha val="92000"/>
            </a:schemeClr>
          </a:solidFill>
        </p:spPr>
        <p:txBody>
          <a:bodyPr vert="horz" lIns="182880" tIns="137160">
            <a:normAutofit/>
          </a:bodyPr>
          <a:lstStyle>
            <a:lvl1pPr algn="l">
              <a:defRPr sz="3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7315200" y="2738854"/>
            <a:ext cx="1828800" cy="914400"/>
          </a:xfrm>
          <a:prstGeom prst="rect">
            <a:avLst/>
          </a:prstGeom>
          <a:solidFill>
            <a:schemeClr val="bg2">
              <a:alpha val="89000"/>
            </a:schemeClr>
          </a:solidFill>
        </p:spPr>
        <p:txBody>
          <a:bodyPr vert="horz" lIns="182880" tIns="137160">
            <a:normAutofit/>
          </a:bodyPr>
          <a:lstStyle>
            <a:lvl1pPr marL="0" indent="0">
              <a:lnSpc>
                <a:spcPct val="100000"/>
              </a:lnSpc>
              <a:buFontTx/>
              <a:buNone/>
              <a:defRPr sz="1400" baseline="0">
                <a:solidFill>
                  <a:schemeClr val="tx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13" name="Picture Placeholder 2"/>
          <p:cNvSpPr>
            <a:spLocks noGrp="1"/>
          </p:cNvSpPr>
          <p:nvPr>
            <p:ph type="pic" sz="quarter" idx="17"/>
          </p:nvPr>
        </p:nvSpPr>
        <p:spPr>
          <a:xfrm>
            <a:off x="8229600" y="0"/>
            <a:ext cx="914400" cy="914400"/>
          </a:xfrm>
        </p:spPr>
        <p:txBody>
          <a:bodyPr/>
          <a:lstStyle>
            <a:lvl1pPr>
              <a:defRPr>
                <a:solidFill>
                  <a:srgbClr val="000000"/>
                </a:solidFill>
              </a:defRPr>
            </a:lvl1pPr>
          </a:lstStyle>
          <a:p>
            <a:endParaRPr lang="en-US"/>
          </a:p>
        </p:txBody>
      </p:sp>
      <p:sp>
        <p:nvSpPr>
          <p:cNvPr id="14" name="Picture Placeholder 2"/>
          <p:cNvSpPr>
            <a:spLocks noGrp="1"/>
          </p:cNvSpPr>
          <p:nvPr>
            <p:ph type="pic" sz="quarter" idx="18"/>
          </p:nvPr>
        </p:nvSpPr>
        <p:spPr>
          <a:xfrm>
            <a:off x="76200" y="18288"/>
            <a:ext cx="1143000" cy="419862"/>
          </a:xfrm>
        </p:spPr>
        <p:txBody>
          <a:bodyPr/>
          <a:lstStyle>
            <a:lvl1pPr>
              <a:defRPr>
                <a:solidFill>
                  <a:srgbClr val="000000"/>
                </a:solidFill>
              </a:defRPr>
            </a:lvl1pPr>
          </a:lstStyle>
          <a:p>
            <a:endParaRPr lang="en-US"/>
          </a:p>
        </p:txBody>
      </p:sp>
    </p:spTree>
    <p:extLst>
      <p:ext uri="{BB962C8B-B14F-4D97-AF65-F5344CB8AC3E}">
        <p14:creationId xmlns:p14="http://schemas.microsoft.com/office/powerpoint/2010/main" val="361602110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color background, right">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5486400" y="914400"/>
            <a:ext cx="3657600" cy="1828800"/>
          </a:xfrm>
          <a:prstGeom prst="rect">
            <a:avLst/>
          </a:prstGeom>
          <a:solidFill>
            <a:srgbClr val="FFFFFF"/>
          </a:solidFill>
        </p:spPr>
        <p:txBody>
          <a:bodyPr vert="horz" lIns="182880" tIns="137160">
            <a:normAutofit/>
          </a:bodyPr>
          <a:lstStyle>
            <a:lvl1pPr algn="l">
              <a:defRPr sz="3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7315200" y="2738854"/>
            <a:ext cx="1828800" cy="914400"/>
          </a:xfrm>
          <a:prstGeom prst="rect">
            <a:avLst/>
          </a:prstGeom>
          <a:solidFill>
            <a:schemeClr val="accent2">
              <a:alpha val="89000"/>
            </a:schemeClr>
          </a:solidFill>
        </p:spPr>
        <p:txBody>
          <a:bodyPr vert="horz" lIns="182880" tIns="137160">
            <a:normAutofit/>
          </a:bodyPr>
          <a:lstStyle>
            <a:lvl1pPr marL="0" indent="0">
              <a:lnSpc>
                <a:spcPct val="100000"/>
              </a:lnSpc>
              <a:buFontTx/>
              <a:buNone/>
              <a:defRPr sz="1400" baseline="0">
                <a:solidFill>
                  <a:schemeClr val="bg1"/>
                </a:solidFill>
                <a:latin typeface="+mn-lt"/>
              </a:defRPr>
            </a:lvl1pPr>
            <a:lvl2pPr marL="0" indent="0">
              <a:buFontTx/>
              <a:buNone/>
              <a:defRPr sz="1400" baseline="0">
                <a:latin typeface="Segoe Pro Light"/>
              </a:defRPr>
            </a:lvl2pPr>
            <a:lvl3pPr marL="0" indent="0">
              <a:buFontTx/>
              <a:buNone/>
              <a:defRPr sz="1400" baseline="0">
                <a:latin typeface="Segoe Pro Light"/>
              </a:defRPr>
            </a:lvl3pPr>
            <a:lvl4pPr marL="0" indent="0">
              <a:buFontTx/>
              <a:buNone/>
              <a:defRPr sz="1400" baseline="0">
                <a:latin typeface="Segoe Pro Light"/>
              </a:defRPr>
            </a:lvl4pPr>
            <a:lvl5pPr marL="0" indent="0">
              <a:buFontTx/>
              <a:buNone/>
              <a:defRPr sz="1400" baseline="0">
                <a:latin typeface="Segoe Pro Light"/>
              </a:defRPr>
            </a:lvl5pPr>
          </a:lstStyle>
          <a:p>
            <a:pPr lvl="0"/>
            <a:r>
              <a:rPr lang="en-US" dirty="0" smtClean="0"/>
              <a:t>Click to edit slide content</a:t>
            </a:r>
          </a:p>
        </p:txBody>
      </p:sp>
      <p:sp>
        <p:nvSpPr>
          <p:cNvPr id="6" name="Picture Placeholder 2"/>
          <p:cNvSpPr>
            <a:spLocks noGrp="1"/>
          </p:cNvSpPr>
          <p:nvPr>
            <p:ph type="pic" sz="quarter" idx="17"/>
          </p:nvPr>
        </p:nvSpPr>
        <p:spPr>
          <a:xfrm>
            <a:off x="8229600" y="0"/>
            <a:ext cx="914400" cy="914400"/>
          </a:xfrm>
        </p:spPr>
        <p:txBody>
          <a:bodyPr/>
          <a:lstStyle>
            <a:lvl1pPr>
              <a:defRPr>
                <a:solidFill>
                  <a:schemeClr val="tx1"/>
                </a:solidFill>
              </a:defRPr>
            </a:lvl1pPr>
          </a:lstStyle>
          <a:p>
            <a:endParaRPr lang="en-US"/>
          </a:p>
        </p:txBody>
      </p:sp>
      <p:sp>
        <p:nvSpPr>
          <p:cNvPr id="7" name="Picture Placeholder 2"/>
          <p:cNvSpPr>
            <a:spLocks noGrp="1"/>
          </p:cNvSpPr>
          <p:nvPr>
            <p:ph type="pic" sz="quarter" idx="18"/>
          </p:nvPr>
        </p:nvSpPr>
        <p:spPr>
          <a:xfrm>
            <a:off x="76200" y="18288"/>
            <a:ext cx="1143000" cy="419862"/>
          </a:xfrm>
        </p:spPr>
        <p:txBody>
          <a:bodyPr/>
          <a:lstStyle>
            <a:lvl1pPr>
              <a:defRPr>
                <a:solidFill>
                  <a:schemeClr val="tx1"/>
                </a:solidFill>
              </a:defRPr>
            </a:lvl1pPr>
          </a:lstStyle>
          <a:p>
            <a:endParaRPr lang="en-US"/>
          </a:p>
        </p:txBody>
      </p:sp>
    </p:spTree>
    <p:extLst>
      <p:ext uri="{BB962C8B-B14F-4D97-AF65-F5344CB8AC3E}">
        <p14:creationId xmlns:p14="http://schemas.microsoft.com/office/powerpoint/2010/main" val="21564989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content, large,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914400"/>
            <a:ext cx="1828800" cy="1828800"/>
          </a:xfrm>
          <a:solidFill>
            <a:srgbClr val="FFFFFF"/>
          </a:solidFill>
        </p:spPr>
        <p:txBody>
          <a:bodyPr rIns="91440">
            <a:normAutofit/>
          </a:bodyPr>
          <a:lstStyle>
            <a:lvl1pPr>
              <a:defRPr sz="2000" baseline="0">
                <a:solidFill>
                  <a:schemeClr val="bg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tx1"/>
                </a:solidFill>
                <a:latin typeface="+mn-lt"/>
              </a:defRPr>
            </a:lvl1pPr>
          </a:lstStyle>
          <a:p>
            <a:fld id="{74A398B2-5A34-1A4A-811E-F4027282568C}" type="slidenum">
              <a:rPr lang="en-US" smtClean="0"/>
              <a:pPr/>
              <a:t>‹#›</a:t>
            </a:fld>
            <a:endParaRPr lang="en-US"/>
          </a:p>
        </p:txBody>
      </p:sp>
      <p:sp>
        <p:nvSpPr>
          <p:cNvPr id="14" name="Content Placeholder 13"/>
          <p:cNvSpPr>
            <a:spLocks noGrp="1"/>
          </p:cNvSpPr>
          <p:nvPr>
            <p:ph sz="quarter" idx="13" hasCustomPrompt="1"/>
          </p:nvPr>
        </p:nvSpPr>
        <p:spPr>
          <a:xfrm>
            <a:off x="2743200" y="914400"/>
            <a:ext cx="6172200" cy="3657600"/>
          </a:xfrm>
          <a:prstGeom prst="rect">
            <a:avLst/>
          </a:prstGeom>
        </p:spPr>
        <p:txBody>
          <a:bodyPr vert="horz" lIns="182880" tIns="137160"/>
          <a:lstStyle>
            <a:lvl1pPr marL="0" indent="0">
              <a:spcBef>
                <a:spcPts val="300"/>
              </a:spcBef>
              <a:buFontTx/>
              <a:buNone/>
              <a:defRPr sz="3000" baseline="0">
                <a:solidFill>
                  <a:schemeClr val="tx1"/>
                </a:solidFill>
                <a:latin typeface="Segoe UI Light" pitchFamily="34" charset="0"/>
              </a:defRPr>
            </a:lvl1pPr>
          </a:lstStyle>
          <a:p>
            <a:pPr lvl="0"/>
            <a:r>
              <a:rPr lang="en-US" dirty="0"/>
              <a:t>Click to edit slide content</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182880" tIns="137160" rIns="91440" bIns="45720" rtlCol="0" anchor="t"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182880" tIns="13716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781800" y="4767263"/>
            <a:ext cx="2133600" cy="273844"/>
          </a:xfrm>
          <a:prstGeom prst="rect">
            <a:avLst/>
          </a:prstGeom>
        </p:spPr>
        <p:txBody>
          <a:bodyPr vert="horz" lIns="91440" tIns="45720" rIns="91440" bIns="45720" rtlCol="0" anchor="b"/>
          <a:lstStyle>
            <a:lvl1pPr algn="r">
              <a:defRPr sz="800" kern="800">
                <a:solidFill>
                  <a:schemeClr val="tx1">
                    <a:tint val="75000"/>
                  </a:schemeClr>
                </a:solidFill>
                <a:latin typeface="+mn-lt"/>
                <a:cs typeface="Segoe UI Light"/>
              </a:defRPr>
            </a:lvl1pPr>
          </a:lstStyle>
          <a:p>
            <a:fld id="{74A398B2-5A34-1A4A-811E-F4027282568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6" r:id="rId1"/>
    <p:sldLayoutId id="2147483768" r:id="rId2"/>
    <p:sldLayoutId id="2147483769" r:id="rId3"/>
    <p:sldLayoutId id="2147483770" r:id="rId4"/>
    <p:sldLayoutId id="2147483779" r:id="rId5"/>
    <p:sldLayoutId id="2147483780" r:id="rId6"/>
    <p:sldLayoutId id="2147483781" r:id="rId7"/>
    <p:sldLayoutId id="2147483782" r:id="rId8"/>
    <p:sldLayoutId id="2147483748" r:id="rId9"/>
    <p:sldLayoutId id="2147483749" r:id="rId10"/>
    <p:sldLayoutId id="2147483750" r:id="rId11"/>
    <p:sldLayoutId id="2147483751" r:id="rId12"/>
    <p:sldLayoutId id="2147483788" r:id="rId13"/>
    <p:sldLayoutId id="2147483755" r:id="rId14"/>
    <p:sldLayoutId id="2147483753" r:id="rId15"/>
    <p:sldLayoutId id="2147483754" r:id="rId16"/>
    <p:sldLayoutId id="2147483777" r:id="rId17"/>
    <p:sldLayoutId id="2147483758" r:id="rId18"/>
    <p:sldLayoutId id="2147483759" r:id="rId19"/>
    <p:sldLayoutId id="2147483760" r:id="rId20"/>
    <p:sldLayoutId id="2147483776" r:id="rId21"/>
    <p:sldLayoutId id="2147483789" r:id="rId22"/>
    <p:sldLayoutId id="2147483790" r:id="rId23"/>
    <p:sldLayoutId id="2147483761" r:id="rId24"/>
    <p:sldLayoutId id="2147483778" r:id="rId25"/>
    <p:sldLayoutId id="2147483774" r:id="rId26"/>
    <p:sldLayoutId id="2147483775" r:id="rId27"/>
    <p:sldLayoutId id="2147483787" r:id="rId28"/>
    <p:sldLayoutId id="2147483762" r:id="rId29"/>
    <p:sldLayoutId id="2147483771" r:id="rId30"/>
    <p:sldLayoutId id="2147483772" r:id="rId31"/>
    <p:sldLayoutId id="2147483773" r:id="rId32"/>
    <p:sldLayoutId id="2147483783" r:id="rId33"/>
    <p:sldLayoutId id="2147483784" r:id="rId34"/>
    <p:sldLayoutId id="2147483785" r:id="rId35"/>
    <p:sldLayoutId id="2147483786" r:id="rId36"/>
    <p:sldLayoutId id="2147483747" r:id="rId37"/>
    <p:sldLayoutId id="2147483791" r:id="rId38"/>
  </p:sldLayoutIdLst>
  <p:timing>
    <p:tnLst>
      <p:par>
        <p:cTn id="1" dur="indefinite" restart="never" nodeType="tmRoot"/>
      </p:par>
    </p:tnLst>
  </p:timing>
  <p:hf hdr="0" ftr="0"/>
  <p:txStyles>
    <p:titleStyle>
      <a:lvl1pPr eaLnBrk="1" hangingPunct="1">
        <a:defRPr sz="2000" kern="800">
          <a:solidFill>
            <a:schemeClr val="tx1"/>
          </a:solidFill>
          <a:latin typeface="+mn-lt"/>
          <a:cs typeface="Segoe UI Light"/>
        </a:defRPr>
      </a:lvl1pPr>
    </p:titleStyle>
    <p:bodyStyle>
      <a:lvl1pPr eaLnBrk="1" hangingPunct="1">
        <a:lnSpc>
          <a:spcPct val="120000"/>
        </a:lnSpc>
        <a:defRPr sz="1400" kern="800">
          <a:solidFill>
            <a:srgbClr val="FFFFFF"/>
          </a:solidFill>
          <a:latin typeface="+mn-lt"/>
          <a:cs typeface="Segoe UI Light"/>
        </a:defRPr>
      </a:lvl1pPr>
      <a:lvl2pPr eaLnBrk="1" hangingPunct="1">
        <a:lnSpc>
          <a:spcPct val="120000"/>
        </a:lnSpc>
        <a:defRPr sz="1400" kern="800">
          <a:solidFill>
            <a:srgbClr val="FFFFFF"/>
          </a:solidFill>
          <a:latin typeface="+mn-lt"/>
          <a:cs typeface="Segoe UI Light"/>
        </a:defRPr>
      </a:lvl2pPr>
      <a:lvl3pPr eaLnBrk="1" hangingPunct="1">
        <a:lnSpc>
          <a:spcPct val="120000"/>
        </a:lnSpc>
        <a:defRPr sz="1400" kern="800">
          <a:solidFill>
            <a:srgbClr val="FFFFFF"/>
          </a:solidFill>
          <a:latin typeface="+mn-lt"/>
          <a:cs typeface="Segoe UI Light"/>
        </a:defRPr>
      </a:lvl3pPr>
      <a:lvl4pPr eaLnBrk="1" hangingPunct="1">
        <a:lnSpc>
          <a:spcPct val="120000"/>
        </a:lnSpc>
        <a:defRPr sz="1400" kern="800">
          <a:solidFill>
            <a:srgbClr val="FFFFFF"/>
          </a:solidFill>
          <a:latin typeface="+mn-lt"/>
          <a:cs typeface="Segoe UI Light"/>
        </a:defRPr>
      </a:lvl4pPr>
      <a:lvl5pPr eaLnBrk="1" hangingPunct="1">
        <a:lnSpc>
          <a:spcPct val="120000"/>
        </a:lnSpc>
        <a:defRPr sz="1400" kern="800">
          <a:solidFill>
            <a:srgbClr val="FFFFFF"/>
          </a:solidFill>
          <a:latin typeface="+mn-lt"/>
          <a:cs typeface="Segoe UI Light"/>
        </a:defRPr>
      </a:lvl5pPr>
    </p:bodyStyle>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38.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technet.microsoft.com/en-us/library/ff452206.aspx" TargetMode="Externa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7.xml"/><Relationship Id="rId4" Type="http://schemas.openxmlformats.org/officeDocument/2006/relationships/image" Target="../media/image15.wmf"/></Relationships>
</file>

<file path=ppt/slides/_rels/slide1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16.png"/><Relationship Id="rId1" Type="http://schemas.openxmlformats.org/officeDocument/2006/relationships/slideLayout" Target="../slideLayouts/slideLayout2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7.xml"/><Relationship Id="rId1" Type="http://schemas.openxmlformats.org/officeDocument/2006/relationships/tags" Target="../tags/tag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www.microsoft.com/en-us/download/details.aspx?id=38395" TargetMode="External"/><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hyperlink" Target="http://channel9.msdn.com/Events/TechEd/NorthAmerica/2013/DBI-B225#fbid=8xs9DkNqwRh" TargetMode="External"/><Relationship Id="rId2" Type="http://schemas.openxmlformats.org/officeDocument/2006/relationships/hyperlink" Target="http://office.microsoft.com/en-us/excel/download-data-explorer-for-excel-FX104018616.aspx" TargetMode="External"/><Relationship Id="rId1" Type="http://schemas.openxmlformats.org/officeDocument/2006/relationships/slideLayout" Target="../slideLayouts/slideLayout25.xml"/><Relationship Id="rId6" Type="http://schemas.openxmlformats.org/officeDocument/2006/relationships/hyperlink" Target="http://social.technet.microsoft.com/wiki/contents/articles/7040.quickstart-learn-dax-basics-in-30-minutes.aspx" TargetMode="External"/><Relationship Id="rId5" Type="http://schemas.openxmlformats.org/officeDocument/2006/relationships/hyperlink" Target="http://office.microsoft.com/en-us/download-geoflow-for-excel-FX104036784.aspx" TargetMode="External"/><Relationship Id="rId4" Type="http://schemas.openxmlformats.org/officeDocument/2006/relationships/hyperlink" Target="http://social.technet.microsoft.com/wiki/contents/articles/3726.power-view-overview.aspx"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7.xml"/><Relationship Id="rId1" Type="http://schemas.openxmlformats.org/officeDocument/2006/relationships/tags" Target="../tags/tag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8"/>
          <p:cNvPicPr>
            <a:picLocks noChangeAspect="1"/>
          </p:cNvPicPr>
          <p:nvPr/>
        </p:nvPicPr>
        <p:blipFill rotWithShape="1">
          <a:blip r:embed="rId2">
            <a:extLst>
              <a:ext uri="{28A0092B-C50C-407E-A947-70E740481C1C}">
                <a14:useLocalDpi xmlns:a14="http://schemas.microsoft.com/office/drawing/2010/main" val="0"/>
              </a:ext>
            </a:extLst>
          </a:blip>
          <a:srcRect l="17808" t="12967" b="17597"/>
          <a:stretch/>
        </p:blipFill>
        <p:spPr>
          <a:xfrm flipH="1">
            <a:off x="-2" y="0"/>
            <a:ext cx="9144002" cy="5143500"/>
          </a:xfrm>
          <a:prstGeom prst="rect">
            <a:avLst/>
          </a:prstGeom>
        </p:spPr>
      </p:pic>
      <p:sp>
        <p:nvSpPr>
          <p:cNvPr id="10" name="Rectangle 9"/>
          <p:cNvSpPr/>
          <p:nvPr/>
        </p:nvSpPr>
        <p:spPr>
          <a:xfrm>
            <a:off x="-2" y="0"/>
            <a:ext cx="9144002" cy="5143500"/>
          </a:xfrm>
          <a:prstGeom prst="rect">
            <a:avLst/>
          </a:prstGeom>
          <a:gradFill flip="none" rotWithShape="1">
            <a:gsLst>
              <a:gs pos="0">
                <a:schemeClr val="bg1">
                  <a:alpha val="73000"/>
                </a:schemeClr>
              </a:gs>
              <a:gs pos="28000">
                <a:schemeClr val="tx1">
                  <a:alpha val="0"/>
                </a:schemeClr>
              </a:gs>
            </a:gsLst>
            <a:lin ang="43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solidFill>
            <a:schemeClr val="accent1">
              <a:alpha val="94000"/>
            </a:schemeClr>
          </a:solidFill>
        </p:spPr>
        <p:txBody>
          <a:bodyPr/>
          <a:lstStyle/>
          <a:p>
            <a:r>
              <a:rPr lang="en-US" dirty="0"/>
              <a:t>IT Experts: Personal BI </a:t>
            </a:r>
            <a:r>
              <a:rPr lang="en-US" dirty="0" smtClean="0"/>
              <a:t>with Power Pivot y Power View</a:t>
            </a:r>
            <a:endParaRPr lang="en-US" dirty="0"/>
          </a:p>
        </p:txBody>
      </p:sp>
      <p:sp>
        <p:nvSpPr>
          <p:cNvPr id="3" name="Text Placeholder 2"/>
          <p:cNvSpPr>
            <a:spLocks noGrp="1"/>
          </p:cNvSpPr>
          <p:nvPr>
            <p:ph type="body" sz="quarter" idx="16"/>
          </p:nvPr>
        </p:nvSpPr>
        <p:spPr>
          <a:solidFill>
            <a:schemeClr val="accent2">
              <a:alpha val="89000"/>
            </a:schemeClr>
          </a:solidFill>
        </p:spPr>
        <p:txBody>
          <a:bodyPr>
            <a:normAutofit fontScale="85000" lnSpcReduction="20000"/>
          </a:bodyPr>
          <a:lstStyle/>
          <a:p>
            <a:r>
              <a:rPr lang="en-US" b="1" dirty="0" smtClean="0">
                <a:solidFill>
                  <a:schemeClr val="bg1"/>
                </a:solidFill>
              </a:rPr>
              <a:t>Ruben Gonzalez</a:t>
            </a:r>
            <a:endParaRPr lang="en-US" b="1" dirty="0">
              <a:solidFill>
                <a:schemeClr val="bg1"/>
              </a:solidFill>
            </a:endParaRPr>
          </a:p>
          <a:p>
            <a:r>
              <a:rPr lang="en-US" dirty="0" smtClean="0">
                <a:solidFill>
                  <a:schemeClr val="bg1"/>
                </a:solidFill>
              </a:rPr>
              <a:t>Senior Premier </a:t>
            </a:r>
            <a:r>
              <a:rPr lang="en-US" dirty="0">
                <a:solidFill>
                  <a:schemeClr val="bg1"/>
                </a:solidFill>
              </a:rPr>
              <a:t>Field Engineer</a:t>
            </a:r>
          </a:p>
          <a:p>
            <a:endParaRPr lang="en-US" dirty="0">
              <a:solidFill>
                <a:schemeClr val="bg1"/>
              </a:solidFill>
            </a:endParaRPr>
          </a:p>
          <a:p>
            <a:r>
              <a:rPr lang="en-US" dirty="0">
                <a:solidFill>
                  <a:schemeClr val="bg1"/>
                </a:solidFill>
              </a:rPr>
              <a:t>Jun </a:t>
            </a:r>
            <a:r>
              <a:rPr lang="en-US" dirty="0" smtClean="0">
                <a:solidFill>
                  <a:schemeClr val="bg1"/>
                </a:solidFill>
              </a:rPr>
              <a:t>19</a:t>
            </a:r>
            <a:r>
              <a:rPr lang="en-US" baseline="30000" dirty="0" smtClean="0">
                <a:solidFill>
                  <a:schemeClr val="bg1"/>
                </a:solidFill>
              </a:rPr>
              <a:t>th</a:t>
            </a:r>
            <a:r>
              <a:rPr lang="en-US" dirty="0" smtClean="0">
                <a:solidFill>
                  <a:schemeClr val="bg1"/>
                </a:solidFill>
              </a:rPr>
              <a:t>, </a:t>
            </a:r>
            <a:r>
              <a:rPr lang="en-US" dirty="0">
                <a:solidFill>
                  <a:schemeClr val="bg1"/>
                </a:solidFill>
              </a:rPr>
              <a:t>2013</a:t>
            </a:r>
          </a:p>
        </p:txBody>
      </p:sp>
      <p:pic>
        <p:nvPicPr>
          <p:cNvPr id="11" name="Picture Placeholder 10"/>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t="160" b="160"/>
          <a:stretch>
            <a:fillRect/>
          </a:stretch>
        </p:blipFill>
        <p:spPr>
          <a:xfrm>
            <a:off x="0" y="0"/>
            <a:ext cx="1143000" cy="419862"/>
          </a:xfrm>
        </p:spPr>
      </p:pic>
    </p:spTree>
    <p:extLst>
      <p:ext uri="{BB962C8B-B14F-4D97-AF65-F5344CB8AC3E}">
        <p14:creationId xmlns:p14="http://schemas.microsoft.com/office/powerpoint/2010/main" val="26633613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b="1" dirty="0" err="1" smtClean="0"/>
              <a:t>Power</a:t>
            </a:r>
            <a:r>
              <a:rPr lang="es-MX" b="1" dirty="0" smtClean="0"/>
              <a:t> </a:t>
            </a:r>
            <a:r>
              <a:rPr lang="es-MX" b="1" dirty="0" err="1" smtClean="0"/>
              <a:t>Pivot</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10</a:t>
            </a:fld>
            <a:endParaRPr lang="en-US"/>
          </a:p>
        </p:txBody>
      </p:sp>
    </p:spTree>
    <p:extLst>
      <p:ext uri="{BB962C8B-B14F-4D97-AF65-F5344CB8AC3E}">
        <p14:creationId xmlns:p14="http://schemas.microsoft.com/office/powerpoint/2010/main" val="29442964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Rounded Rectangle 111"/>
          <p:cNvSpPr/>
          <p:nvPr/>
        </p:nvSpPr>
        <p:spPr bwMode="auto">
          <a:xfrm>
            <a:off x="1828800" y="785084"/>
            <a:ext cx="3042798" cy="3534574"/>
          </a:xfrm>
          <a:prstGeom prst="roundRect">
            <a:avLst>
              <a:gd name="adj" fmla="val 11007"/>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34283" tIns="34283" rIns="41139" bIns="30859" numCol="1" rtlCol="0" anchor="ctr" anchorCtr="1" compatLnSpc="1">
            <a:prstTxWarp prst="textNoShape">
              <a:avLst/>
            </a:prstTxWarp>
          </a:bodyPr>
          <a:lstStyle/>
          <a:p>
            <a:pPr marL="170360" lvl="1" indent="-170360" algn="ctr" defTabSz="685619" fontAlgn="base">
              <a:lnSpc>
                <a:spcPct val="90000"/>
              </a:lnSpc>
              <a:spcBef>
                <a:spcPts val="472"/>
              </a:spcBef>
              <a:spcAft>
                <a:spcPts val="1215"/>
              </a:spcAft>
              <a:buClr>
                <a:srgbClr val="FFFF99"/>
              </a:buClr>
              <a:buSzPct val="120000"/>
              <a:buBlip>
                <a:blip r:embed="rId3"/>
              </a:buBlip>
              <a:tabLst>
                <a:tab pos="385196" algn="l"/>
              </a:tabLst>
              <a:defRPr/>
            </a:pPr>
            <a:endParaRPr lang="en-US" altLang="zh-CN" sz="2400" i="1" dirty="0">
              <a:solidFill>
                <a:srgbClr val="FFFFFF"/>
              </a:solidFill>
              <a:latin typeface="Segoe" pitchFamily="34" charset="0"/>
            </a:endParaRPr>
          </a:p>
        </p:txBody>
      </p:sp>
      <p:sp>
        <p:nvSpPr>
          <p:cNvPr id="39" name="Rounded Rectangle 38"/>
          <p:cNvSpPr/>
          <p:nvPr/>
        </p:nvSpPr>
        <p:spPr bwMode="auto">
          <a:xfrm>
            <a:off x="4186137" y="785083"/>
            <a:ext cx="3214293" cy="3534574"/>
          </a:xfrm>
          <a:prstGeom prst="roundRect">
            <a:avLst>
              <a:gd name="adj" fmla="val 11007"/>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lvl="1" indent="-170360" algn="ctr" defTabSz="685619" fontAlgn="base">
              <a:lnSpc>
                <a:spcPct val="90000"/>
              </a:lnSpc>
              <a:spcBef>
                <a:spcPts val="472"/>
              </a:spcBef>
              <a:spcAft>
                <a:spcPts val="1215"/>
              </a:spcAft>
              <a:buClr>
                <a:srgbClr val="FFFF99"/>
              </a:buClr>
              <a:buSzPct val="120000"/>
              <a:buBlip>
                <a:blip r:embed="rId3"/>
              </a:buBlip>
              <a:tabLst>
                <a:tab pos="385196" algn="l"/>
              </a:tabLst>
              <a:defRPr/>
            </a:pPr>
            <a:endParaRPr lang="en-US" altLang="zh-CN" sz="2400" i="1" dirty="0">
              <a:solidFill>
                <a:srgbClr val="FFFFFF"/>
              </a:solidFill>
              <a:latin typeface="Segoe" pitchFamily="34" charset="0"/>
            </a:endParaRPr>
          </a:p>
        </p:txBody>
      </p:sp>
      <p:pic>
        <p:nvPicPr>
          <p:cNvPr id="55" name="Picture 1" descr="\\server3\InternalBin\ResourceDVD\DVD_ART34\Artwork_Imagery\Shapes\fans - gradients\3 GOLD RAYS.png"/>
          <p:cNvPicPr>
            <a:picLocks noChangeAspect="1" noChangeArrowheads="1"/>
          </p:cNvPicPr>
          <p:nvPr/>
        </p:nvPicPr>
        <p:blipFill rotWithShape="1">
          <a:blip r:embed="rId4" cstate="print">
            <a:duotone>
              <a:prstClr val="black"/>
              <a:schemeClr val="tx2">
                <a:tint val="45000"/>
                <a:satMod val="400000"/>
              </a:schemeClr>
            </a:duotone>
          </a:blip>
          <a:srcRect l="6776" r="6776" b="24347"/>
          <a:stretch/>
        </p:blipFill>
        <p:spPr bwMode="auto">
          <a:xfrm>
            <a:off x="1103709" y="-2894806"/>
            <a:ext cx="6936582" cy="2717801"/>
          </a:xfrm>
          <a:prstGeom prst="rect">
            <a:avLst/>
          </a:prstGeom>
          <a:noFill/>
        </p:spPr>
      </p:pic>
      <p:sp>
        <p:nvSpPr>
          <p:cNvPr id="116" name="Rectangle 115"/>
          <p:cNvSpPr/>
          <p:nvPr/>
        </p:nvSpPr>
        <p:spPr>
          <a:xfrm>
            <a:off x="2171074" y="1998108"/>
            <a:ext cx="788811" cy="47705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Feels like Excel </a:t>
            </a:r>
          </a:p>
        </p:txBody>
      </p:sp>
      <p:grpSp>
        <p:nvGrpSpPr>
          <p:cNvPr id="152" name="Group 151"/>
          <p:cNvGrpSpPr/>
          <p:nvPr/>
        </p:nvGrpSpPr>
        <p:grpSpPr>
          <a:xfrm>
            <a:off x="5988587" y="935123"/>
            <a:ext cx="1508178" cy="1083431"/>
            <a:chOff x="256874" y="1164713"/>
            <a:chExt cx="2681059" cy="1925994"/>
          </a:xfrm>
        </p:grpSpPr>
        <p:pic>
          <p:nvPicPr>
            <p:cNvPr id="121" name="Picture 2" descr="\\eventsql\dvd\Online_ART\DVD_ART36\Artwork_Imagery\Brand Photos\Scenarios\FY08 Brand - Business - No_exp\Man IT Pro smiling IT servers  clean room posed hallways.png"/>
            <p:cNvPicPr>
              <a:picLocks noChangeAspect="1" noChangeArrowheads="1"/>
            </p:cNvPicPr>
            <p:nvPr/>
          </p:nvPicPr>
          <p:blipFill>
            <a:blip r:embed="rId5" cstate="print"/>
            <a:srcRect/>
            <a:stretch>
              <a:fillRect/>
            </a:stretch>
          </p:blipFill>
          <p:spPr bwMode="auto">
            <a:xfrm flipH="1">
              <a:off x="1428728" y="1164713"/>
              <a:ext cx="1509205" cy="1925994"/>
            </a:xfrm>
            <a:prstGeom prst="rect">
              <a:avLst/>
            </a:prstGeom>
            <a:noFill/>
          </p:spPr>
        </p:pic>
        <p:pic>
          <p:nvPicPr>
            <p:cNvPr id="122" name="Picture 2" descr="\\eventsql\dvd\Online_ART\DVD_ART36\Artwork_Imagery\Brand Photos\Scenarios\FY08 Brand - Mobility - No_exp\man standing working indoors laptop business.png"/>
            <p:cNvPicPr>
              <a:picLocks noChangeAspect="1" noChangeArrowheads="1"/>
            </p:cNvPicPr>
            <p:nvPr/>
          </p:nvPicPr>
          <p:blipFill>
            <a:blip r:embed="rId6" cstate="print"/>
            <a:srcRect/>
            <a:stretch>
              <a:fillRect/>
            </a:stretch>
          </p:blipFill>
          <p:spPr bwMode="auto">
            <a:xfrm>
              <a:off x="256874" y="1330584"/>
              <a:ext cx="1677882" cy="1670197"/>
            </a:xfrm>
            <a:prstGeom prst="rect">
              <a:avLst/>
            </a:prstGeom>
            <a:ln>
              <a:noFill/>
            </a:ln>
            <a:effectLst>
              <a:softEdge rad="112500"/>
            </a:effectLst>
          </p:spPr>
        </p:pic>
      </p:grpSp>
      <p:sp>
        <p:nvSpPr>
          <p:cNvPr id="133" name="Rounded Rectangle 132"/>
          <p:cNvSpPr/>
          <p:nvPr/>
        </p:nvSpPr>
        <p:spPr bwMode="auto">
          <a:xfrm>
            <a:off x="2085327" y="3938897"/>
            <a:ext cx="1983787" cy="236763"/>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indent="-170360" algn="ctr" defTabSz="685619" fontAlgn="base">
              <a:lnSpc>
                <a:spcPct val="90000"/>
              </a:lnSpc>
              <a:spcBef>
                <a:spcPts val="472"/>
              </a:spcBef>
              <a:spcAft>
                <a:spcPct val="0"/>
              </a:spcAft>
              <a:buClr>
                <a:srgbClr val="FFFF99"/>
              </a:buClr>
              <a:buSzPct val="120000"/>
              <a:defRPr/>
            </a:pPr>
            <a:endParaRPr lang="en-US" altLang="zh-CN" sz="2400" i="1" dirty="0">
              <a:latin typeface="Segoe" pitchFamily="34" charset="0"/>
            </a:endParaRPr>
          </a:p>
        </p:txBody>
      </p:sp>
      <p:sp>
        <p:nvSpPr>
          <p:cNvPr id="134" name="Rectangle 133"/>
          <p:cNvSpPr/>
          <p:nvPr/>
        </p:nvSpPr>
        <p:spPr>
          <a:xfrm>
            <a:off x="2346922" y="3891933"/>
            <a:ext cx="1379546" cy="323165"/>
          </a:xfrm>
          <a:prstGeom prst="rect">
            <a:avLst/>
          </a:prstGeom>
          <a:grpFill/>
          <a:ln w="6350" cap="flat" cmpd="sng" algn="ctr">
            <a:noFill/>
            <a:prstDash val="solid"/>
            <a:round/>
            <a:headEnd type="none" w="med" len="med"/>
            <a:tailEnd type="none" w="med" len="med"/>
          </a:ln>
          <a:effectLst/>
        </p:spPr>
        <p:txBody>
          <a:bodyPr wrap="square">
            <a:spAutoFit/>
          </a:bodyPr>
          <a:lstStyle/>
          <a:p>
            <a:pPr algn="ctr" fontAlgn="base">
              <a:lnSpc>
                <a:spcPts val="1800"/>
              </a:lnSpc>
              <a:spcBef>
                <a:spcPts val="450"/>
              </a:spcBef>
              <a:spcAft>
                <a:spcPts val="600"/>
              </a:spcAft>
              <a:buClr>
                <a:schemeClr val="bg1"/>
              </a:buClr>
              <a:buSzPct val="100000"/>
              <a:defRPr/>
            </a:pPr>
            <a:r>
              <a:rPr lang="en-US" altLang="zh-CN" sz="900" dirty="0">
                <a:latin typeface="Segoe UI" pitchFamily="34" charset="0"/>
                <a:ea typeface="Segoe UI" pitchFamily="34" charset="0"/>
                <a:cs typeface="Segoe UI" pitchFamily="34" charset="0"/>
                <a:sym typeface="Wingdings" pitchFamily="2" charset="2"/>
              </a:rPr>
              <a:t>PowerPivot for Excel</a:t>
            </a:r>
          </a:p>
        </p:txBody>
      </p:sp>
      <p:grpSp>
        <p:nvGrpSpPr>
          <p:cNvPr id="11" name="Group 10"/>
          <p:cNvGrpSpPr/>
          <p:nvPr/>
        </p:nvGrpSpPr>
        <p:grpSpPr>
          <a:xfrm>
            <a:off x="5043611" y="3891933"/>
            <a:ext cx="2100809" cy="323165"/>
            <a:chOff x="3857653" y="5189243"/>
            <a:chExt cx="1611088" cy="430887"/>
          </a:xfrm>
        </p:grpSpPr>
        <p:sp>
          <p:nvSpPr>
            <p:cNvPr id="135" name="Rounded Rectangle 134"/>
            <p:cNvSpPr/>
            <p:nvPr/>
          </p:nvSpPr>
          <p:spPr bwMode="auto">
            <a:xfrm>
              <a:off x="3857653" y="5251862"/>
              <a:ext cx="1611088" cy="315684"/>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indent="-170360" algn="ctr" defTabSz="685619" fontAlgn="base">
                <a:lnSpc>
                  <a:spcPct val="90000"/>
                </a:lnSpc>
                <a:spcBef>
                  <a:spcPts val="472"/>
                </a:spcBef>
                <a:spcAft>
                  <a:spcPct val="0"/>
                </a:spcAft>
                <a:buClr>
                  <a:srgbClr val="FFFF99"/>
                </a:buClr>
                <a:buSzPct val="120000"/>
                <a:defRPr/>
              </a:pPr>
              <a:endParaRPr lang="en-US" altLang="zh-CN" sz="2400" i="1" dirty="0">
                <a:latin typeface="Segoe" pitchFamily="34" charset="0"/>
              </a:endParaRPr>
            </a:p>
          </p:txBody>
        </p:sp>
        <p:sp>
          <p:nvSpPr>
            <p:cNvPr id="138" name="Rectangle 137"/>
            <p:cNvSpPr/>
            <p:nvPr/>
          </p:nvSpPr>
          <p:spPr>
            <a:xfrm>
              <a:off x="4143688" y="5189243"/>
              <a:ext cx="1039027" cy="430887"/>
            </a:xfrm>
            <a:prstGeom prst="rect">
              <a:avLst/>
            </a:prstGeom>
            <a:grpFill/>
            <a:ln w="6350" cap="flat" cmpd="sng" algn="ctr">
              <a:noFill/>
              <a:prstDash val="solid"/>
              <a:round/>
              <a:headEnd type="none" w="med" len="med"/>
              <a:tailEnd type="none" w="med" len="med"/>
            </a:ln>
            <a:effectLst/>
          </p:spPr>
          <p:txBody>
            <a:bodyPr wrap="none">
              <a:spAutoFit/>
            </a:bodyPr>
            <a:lstStyle/>
            <a:p>
              <a:pPr algn="ctr" fontAlgn="base">
                <a:lnSpc>
                  <a:spcPts val="1800"/>
                </a:lnSpc>
                <a:spcBef>
                  <a:spcPts val="450"/>
                </a:spcBef>
                <a:spcAft>
                  <a:spcPts val="600"/>
                </a:spcAft>
                <a:buClr>
                  <a:schemeClr val="bg1"/>
                </a:buClr>
                <a:buSzPct val="100000"/>
                <a:defRPr/>
              </a:pPr>
              <a:r>
                <a:rPr lang="en-US" altLang="zh-CN" sz="900" dirty="0">
                  <a:latin typeface="Segoe UI" pitchFamily="34" charset="0"/>
                  <a:ea typeface="Segoe UI" pitchFamily="34" charset="0"/>
                  <a:cs typeface="Segoe UI" pitchFamily="34" charset="0"/>
                  <a:sym typeface="Wingdings" pitchFamily="2" charset="2"/>
                </a:rPr>
                <a:t>BI Development Studio</a:t>
              </a:r>
            </a:p>
          </p:txBody>
        </p:sp>
      </p:grpSp>
      <p:pic>
        <p:nvPicPr>
          <p:cNvPr id="119" name="Picture 6" descr="\\eventsql\dvd\Online_ART\DVD_ART36\Artwork_Imagery\Brand Photos\Scenarios\FY08 Brand - Business\man windows laptop sitting desk casual copy.png"/>
          <p:cNvPicPr>
            <a:picLocks noChangeAspect="1" noChangeArrowheads="1"/>
          </p:cNvPicPr>
          <p:nvPr/>
        </p:nvPicPr>
        <p:blipFill>
          <a:blip r:embed="rId7" cstate="print"/>
          <a:srcRect/>
          <a:stretch>
            <a:fillRect/>
          </a:stretch>
        </p:blipFill>
        <p:spPr bwMode="auto">
          <a:xfrm>
            <a:off x="1677435" y="686973"/>
            <a:ext cx="1360293" cy="1692809"/>
          </a:xfrm>
          <a:prstGeom prst="rect">
            <a:avLst/>
          </a:prstGeom>
          <a:noFill/>
          <a:effectLst>
            <a:softEdge rad="635000"/>
          </a:effectLst>
        </p:spPr>
      </p:pic>
      <p:sp>
        <p:nvSpPr>
          <p:cNvPr id="188" name="Rectangle 187"/>
          <p:cNvSpPr/>
          <p:nvPr/>
        </p:nvSpPr>
        <p:spPr>
          <a:xfrm>
            <a:off x="2085328" y="775825"/>
            <a:ext cx="2186557" cy="323165"/>
          </a:xfrm>
          <a:prstGeom prst="rect">
            <a:avLst/>
          </a:prstGeom>
        </p:spPr>
        <p:txBody>
          <a:bodyPr wrap="square">
            <a:spAutoFit/>
          </a:bodyPr>
          <a:lstStyle/>
          <a:p>
            <a:pPr algn="ctr">
              <a:lnSpc>
                <a:spcPts val="1800"/>
              </a:lnSpc>
              <a:spcBef>
                <a:spcPts val="450"/>
              </a:spcBef>
              <a:spcAft>
                <a:spcPts val="600"/>
              </a:spcAft>
              <a:buClr>
                <a:schemeClr val="bg1"/>
              </a:buClr>
              <a:buSzPct val="100000"/>
              <a:defRPr/>
            </a:pPr>
            <a:r>
              <a:rPr lang="en-US" sz="1350" b="1" dirty="0">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Information Workers</a:t>
            </a:r>
          </a:p>
        </p:txBody>
      </p:sp>
      <p:sp>
        <p:nvSpPr>
          <p:cNvPr id="49" name="Rectangle 48"/>
          <p:cNvSpPr/>
          <p:nvPr/>
        </p:nvSpPr>
        <p:spPr>
          <a:xfrm>
            <a:off x="4486253" y="785082"/>
            <a:ext cx="2658167" cy="323165"/>
          </a:xfrm>
          <a:prstGeom prst="rect">
            <a:avLst/>
          </a:prstGeom>
        </p:spPr>
        <p:txBody>
          <a:bodyPr wrap="square">
            <a:spAutoFit/>
          </a:bodyPr>
          <a:lstStyle/>
          <a:p>
            <a:pPr algn="ctr">
              <a:lnSpc>
                <a:spcPts val="1800"/>
              </a:lnSpc>
              <a:spcBef>
                <a:spcPts val="450"/>
              </a:spcBef>
              <a:spcAft>
                <a:spcPts val="600"/>
              </a:spcAft>
              <a:buClr>
                <a:schemeClr val="bg1"/>
              </a:buClr>
              <a:buSzPct val="100000"/>
              <a:defRPr/>
            </a:pPr>
            <a:r>
              <a:rPr lang="en-US" sz="1350" b="1" dirty="0">
                <a:effectLst>
                  <a:outerShdw blurRad="50800" dist="38100" dir="2700000" algn="tl" rotWithShape="0">
                    <a:prstClr val="black">
                      <a:alpha val="40000"/>
                    </a:prstClr>
                  </a:outerShdw>
                </a:effectLst>
                <a:latin typeface="Segoe UI" pitchFamily="34" charset="0"/>
                <a:ea typeface="Segoe UI" pitchFamily="34" charset="0"/>
                <a:cs typeface="Segoe UI" pitchFamily="34" charset="0"/>
                <a:sym typeface="Wingdings" pitchFamily="2" charset="2"/>
              </a:rPr>
              <a:t>BI Developers</a:t>
            </a:r>
          </a:p>
        </p:txBody>
      </p:sp>
      <p:sp>
        <p:nvSpPr>
          <p:cNvPr id="36" name="Left-Right Arrow 35"/>
          <p:cNvSpPr/>
          <p:nvPr/>
        </p:nvSpPr>
        <p:spPr bwMode="auto">
          <a:xfrm>
            <a:off x="1857376" y="4379121"/>
            <a:ext cx="5464968" cy="692944"/>
          </a:xfrm>
          <a:prstGeom prst="leftRightArrow">
            <a:avLst/>
          </a:prstGeom>
          <a:gradFill>
            <a:gsLst>
              <a:gs pos="0">
                <a:schemeClr val="accent1">
                  <a:lumMod val="75000"/>
                </a:schemeClr>
              </a:gs>
              <a:gs pos="80000">
                <a:schemeClr val="accent1">
                  <a:lumMod val="50000"/>
                </a:schemeClr>
              </a:gs>
              <a:gs pos="100000">
                <a:schemeClr val="accent1">
                  <a:lumMod val="60000"/>
                  <a:lumOff val="40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68577" tIns="34289" rIns="68577" bIns="34289" numCol="1" rtlCol="0" anchor="ctr" anchorCtr="0" compatLnSpc="1">
            <a:prstTxWarp prst="textNoShape">
              <a:avLst/>
            </a:prstTxWarp>
          </a:bodyPr>
          <a:lstStyle/>
          <a:p>
            <a:pPr algn="ctr" defTabSz="685574"/>
            <a:endParaRPr lang="en-US" dirty="0" err="1">
              <a:solidFill>
                <a:schemeClr val="bg1"/>
              </a:solidFill>
              <a:effectLst>
                <a:outerShdw blurRad="38100" dist="38100" dir="2700000" algn="tl">
                  <a:srgbClr val="000000">
                    <a:alpha val="43137"/>
                  </a:srgbClr>
                </a:outerShdw>
              </a:effectLst>
              <a:latin typeface="Segoe" pitchFamily="34" charset="0"/>
            </a:endParaRPr>
          </a:p>
        </p:txBody>
      </p:sp>
      <p:sp>
        <p:nvSpPr>
          <p:cNvPr id="38" name="Rectangle 37"/>
          <p:cNvSpPr/>
          <p:nvPr/>
        </p:nvSpPr>
        <p:spPr>
          <a:xfrm>
            <a:off x="2090512" y="4589837"/>
            <a:ext cx="5053908" cy="323165"/>
          </a:xfrm>
          <a:prstGeom prst="rect">
            <a:avLst/>
          </a:prstGeom>
        </p:spPr>
        <p:txBody>
          <a:bodyPr wrap="square">
            <a:spAutoFit/>
          </a:bodyPr>
          <a:lstStyle/>
          <a:p>
            <a:pPr algn="ctr">
              <a:lnSpc>
                <a:spcPts val="1800"/>
              </a:lnSpc>
              <a:spcBef>
                <a:spcPts val="450"/>
              </a:spcBef>
              <a:spcAft>
                <a:spcPts val="600"/>
              </a:spcAft>
              <a:buClr>
                <a:schemeClr val="bg1"/>
              </a:buClr>
              <a:buSzPct val="100000"/>
              <a:defRPr/>
            </a:pPr>
            <a:r>
              <a:rPr lang="en-US" sz="1350" b="1" dirty="0">
                <a:latin typeface="Segoe UI" pitchFamily="34" charset="0"/>
                <a:ea typeface="Segoe UI" pitchFamily="34" charset="0"/>
                <a:cs typeface="Segoe UI" pitchFamily="34" charset="0"/>
                <a:sym typeface="Wingdings" pitchFamily="2" charset="2"/>
              </a:rPr>
              <a:t>Personal BI                      Team BI	           Organizational BI</a:t>
            </a:r>
          </a:p>
        </p:txBody>
      </p:sp>
      <p:sp>
        <p:nvSpPr>
          <p:cNvPr id="43" name="Rectangle 42"/>
          <p:cNvSpPr/>
          <p:nvPr/>
        </p:nvSpPr>
        <p:spPr>
          <a:xfrm>
            <a:off x="3132762" y="2091507"/>
            <a:ext cx="1058238" cy="47705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 One file, Save to SharePoint</a:t>
            </a:r>
          </a:p>
        </p:txBody>
      </p:sp>
      <p:sp>
        <p:nvSpPr>
          <p:cNvPr id="3" name="Rectangle 2"/>
          <p:cNvSpPr/>
          <p:nvPr/>
        </p:nvSpPr>
        <p:spPr>
          <a:xfrm>
            <a:off x="2024020" y="3257550"/>
            <a:ext cx="1167888" cy="415498"/>
          </a:xfrm>
          <a:prstGeom prst="rect">
            <a:avLst/>
          </a:prstGeom>
        </p:spPr>
        <p:txBody>
          <a:bodyPr wrap="square">
            <a:spAutoFit/>
          </a:bodyPr>
          <a:lstStyle/>
          <a:p>
            <a:pPr lvl="0"/>
            <a:r>
              <a:rPr lang="en-US" sz="1050" dirty="0">
                <a:effectLst>
                  <a:outerShdw blurRad="38100" dist="38100" dir="2700000" algn="tl">
                    <a:srgbClr val="000000">
                      <a:alpha val="43137"/>
                    </a:srgbClr>
                  </a:outerShdw>
                </a:effectLst>
              </a:rPr>
              <a:t>Optimized for Excel power user</a:t>
            </a:r>
          </a:p>
        </p:txBody>
      </p:sp>
      <p:sp>
        <p:nvSpPr>
          <p:cNvPr id="44" name="Rectangle 43"/>
          <p:cNvSpPr/>
          <p:nvPr/>
        </p:nvSpPr>
        <p:spPr>
          <a:xfrm>
            <a:off x="2366741" y="2523443"/>
            <a:ext cx="1110559" cy="66941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Rapid response to business problems</a:t>
            </a:r>
          </a:p>
        </p:txBody>
      </p:sp>
      <p:sp>
        <p:nvSpPr>
          <p:cNvPr id="46" name="Rectangle 45"/>
          <p:cNvSpPr/>
          <p:nvPr/>
        </p:nvSpPr>
        <p:spPr>
          <a:xfrm>
            <a:off x="3140086" y="3313896"/>
            <a:ext cx="1050914" cy="66941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Solutions live for weeks or months</a:t>
            </a:r>
          </a:p>
        </p:txBody>
      </p:sp>
      <p:sp>
        <p:nvSpPr>
          <p:cNvPr id="4" name="Title 3"/>
          <p:cNvSpPr>
            <a:spLocks noGrp="1"/>
          </p:cNvSpPr>
          <p:nvPr>
            <p:ph type="title"/>
          </p:nvPr>
        </p:nvSpPr>
        <p:spPr>
          <a:xfrm>
            <a:off x="1435077" y="171450"/>
            <a:ext cx="6272954" cy="373949"/>
          </a:xfrm>
        </p:spPr>
        <p:txBody>
          <a:bodyPr>
            <a:normAutofit fontScale="90000"/>
          </a:bodyPr>
          <a:lstStyle/>
          <a:p>
            <a:r>
              <a:rPr lang="en-US" dirty="0" smtClean="0"/>
              <a:t>IW and Pro Model Design Tools</a:t>
            </a:r>
            <a:endParaRPr lang="en-US" dirty="0"/>
          </a:p>
        </p:txBody>
      </p:sp>
      <p:sp>
        <p:nvSpPr>
          <p:cNvPr id="48" name="Rectangle 47"/>
          <p:cNvSpPr/>
          <p:nvPr/>
        </p:nvSpPr>
        <p:spPr>
          <a:xfrm>
            <a:off x="5081095" y="1995679"/>
            <a:ext cx="1205852" cy="47705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Feels like Visual Studio</a:t>
            </a:r>
          </a:p>
        </p:txBody>
      </p:sp>
      <p:sp>
        <p:nvSpPr>
          <p:cNvPr id="50" name="Rectangle 49"/>
          <p:cNvSpPr/>
          <p:nvPr/>
        </p:nvSpPr>
        <p:spPr>
          <a:xfrm>
            <a:off x="6387115" y="2249956"/>
            <a:ext cx="757305" cy="66941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Optimized for BI Pros</a:t>
            </a:r>
          </a:p>
        </p:txBody>
      </p:sp>
      <p:sp>
        <p:nvSpPr>
          <p:cNvPr id="51" name="Rectangle 50"/>
          <p:cNvSpPr/>
          <p:nvPr/>
        </p:nvSpPr>
        <p:spPr>
          <a:xfrm>
            <a:off x="5143045" y="2872489"/>
            <a:ext cx="1234716" cy="47705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Teams building BI solutions</a:t>
            </a:r>
          </a:p>
        </p:txBody>
      </p:sp>
      <p:sp>
        <p:nvSpPr>
          <p:cNvPr id="52" name="Rectangle 51"/>
          <p:cNvSpPr/>
          <p:nvPr/>
        </p:nvSpPr>
        <p:spPr>
          <a:xfrm>
            <a:off x="5214838" y="3368987"/>
            <a:ext cx="1100005" cy="47705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Source Control, TFS</a:t>
            </a:r>
          </a:p>
        </p:txBody>
      </p:sp>
      <p:sp>
        <p:nvSpPr>
          <p:cNvPr id="53" name="Rectangle 52"/>
          <p:cNvSpPr/>
          <p:nvPr/>
        </p:nvSpPr>
        <p:spPr>
          <a:xfrm>
            <a:off x="6181100" y="2808392"/>
            <a:ext cx="1036722" cy="47705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Large data volumes</a:t>
            </a:r>
          </a:p>
        </p:txBody>
      </p:sp>
      <p:sp>
        <p:nvSpPr>
          <p:cNvPr id="56" name="Rectangle 55"/>
          <p:cNvSpPr/>
          <p:nvPr/>
        </p:nvSpPr>
        <p:spPr>
          <a:xfrm>
            <a:off x="4968574" y="2327293"/>
            <a:ext cx="1145990" cy="66941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It’s a project (business case, budget, dates)</a:t>
            </a:r>
          </a:p>
        </p:txBody>
      </p:sp>
      <p:sp>
        <p:nvSpPr>
          <p:cNvPr id="58" name="Rectangle 57"/>
          <p:cNvSpPr/>
          <p:nvPr/>
        </p:nvSpPr>
        <p:spPr>
          <a:xfrm>
            <a:off x="6249860" y="3326459"/>
            <a:ext cx="1063347" cy="669414"/>
          </a:xfrm>
          <a:prstGeom prst="rect">
            <a:avLst/>
          </a:prstGeom>
        </p:spPr>
        <p:txBody>
          <a:bodyPr wrap="square">
            <a:spAutoFit/>
          </a:bodyPr>
          <a:lstStyle/>
          <a:p>
            <a:pPr>
              <a:lnSpc>
                <a:spcPts val="1500"/>
              </a:lnSpc>
              <a:spcBef>
                <a:spcPts val="450"/>
              </a:spcBef>
              <a:spcAft>
                <a:spcPts val="600"/>
              </a:spcAft>
              <a:buClr>
                <a:schemeClr val="bg1"/>
              </a:buClr>
              <a:buSzPct val="100000"/>
              <a:defRPr/>
            </a:pPr>
            <a:r>
              <a:rPr lang="en-US" sz="1050" dirty="0">
                <a:solidFill>
                  <a:srgbClr val="FFFFFF"/>
                </a:solidFill>
                <a:effectLst>
                  <a:outerShdw blurRad="38100" dist="38100" dir="2700000" algn="tl">
                    <a:srgbClr val="000000">
                      <a:alpha val="43137"/>
                    </a:srgbClr>
                  </a:outerShdw>
                </a:effectLst>
                <a:latin typeface="Segoe UI" pitchFamily="34" charset="0"/>
                <a:ea typeface="Segoe UI" pitchFamily="34" charset="0"/>
                <a:cs typeface="Segoe UI" pitchFamily="34" charset="0"/>
                <a:sym typeface="Wingdings" pitchFamily="2" charset="2"/>
              </a:rPr>
              <a:t>Deployment scripts, versions</a:t>
            </a:r>
          </a:p>
        </p:txBody>
      </p:sp>
    </p:spTree>
    <p:extLst>
      <p:ext uri="{BB962C8B-B14F-4D97-AF65-F5344CB8AC3E}">
        <p14:creationId xmlns:p14="http://schemas.microsoft.com/office/powerpoint/2010/main" val="4010881852"/>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Enable</a:t>
            </a:r>
            <a:r>
              <a:rPr lang="es-MX" dirty="0" smtClean="0"/>
              <a:t> </a:t>
            </a:r>
            <a:r>
              <a:rPr lang="es-MX" dirty="0" err="1" smtClean="0"/>
              <a:t>Power</a:t>
            </a:r>
            <a:r>
              <a:rPr lang="es-MX" dirty="0" smtClean="0"/>
              <a:t> </a:t>
            </a:r>
            <a:r>
              <a:rPr lang="es-MX" dirty="0" err="1" smtClean="0"/>
              <a:t>Pivot</a:t>
            </a:r>
            <a:r>
              <a:rPr lang="es-MX" dirty="0" smtClean="0"/>
              <a:t> and </a:t>
            </a:r>
            <a:r>
              <a:rPr lang="es-MX" dirty="0" err="1" smtClean="0"/>
              <a:t>Power</a:t>
            </a:r>
            <a:r>
              <a:rPr lang="es-MX" dirty="0" smtClean="0"/>
              <a:t> View (Excel 2013)</a:t>
            </a:r>
            <a:endParaRPr lang="en-US"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12</a:t>
            </a:fld>
            <a:endParaRPr lang="en-US"/>
          </a:p>
        </p:txBody>
      </p:sp>
      <p:pic>
        <p:nvPicPr>
          <p:cNvPr id="5" name="Picture 4"/>
          <p:cNvPicPr>
            <a:picLocks noChangeAspect="1"/>
          </p:cNvPicPr>
          <p:nvPr/>
        </p:nvPicPr>
        <p:blipFill>
          <a:blip r:embed="rId2"/>
          <a:stretch>
            <a:fillRect/>
          </a:stretch>
        </p:blipFill>
        <p:spPr>
          <a:xfrm>
            <a:off x="2438400" y="742950"/>
            <a:ext cx="5915025" cy="2533650"/>
          </a:xfrm>
          <a:prstGeom prst="rect">
            <a:avLst/>
          </a:prstGeom>
        </p:spPr>
      </p:pic>
    </p:spTree>
    <p:extLst>
      <p:ext uri="{BB962C8B-B14F-4D97-AF65-F5344CB8AC3E}">
        <p14:creationId xmlns:p14="http://schemas.microsoft.com/office/powerpoint/2010/main" val="40742628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t>
            </a:r>
            <a:r>
              <a:rPr lang="en-US" dirty="0" err="1"/>
              <a:t>PowerPivot</a:t>
            </a:r>
            <a:r>
              <a:rPr lang="en-US" dirty="0" smtClean="0"/>
              <a:t>?</a:t>
            </a:r>
            <a:endParaRPr lang="en-US"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13</a:t>
            </a:fld>
            <a:endParaRPr lang="en-US"/>
          </a:p>
        </p:txBody>
      </p:sp>
      <p:sp>
        <p:nvSpPr>
          <p:cNvPr id="4" name="Content Placeholder 3"/>
          <p:cNvSpPr>
            <a:spLocks noGrp="1"/>
          </p:cNvSpPr>
          <p:nvPr>
            <p:ph sz="quarter" idx="13"/>
          </p:nvPr>
        </p:nvSpPr>
        <p:spPr/>
        <p:txBody>
          <a:bodyPr/>
          <a:lstStyle/>
          <a:p>
            <a:pPr marL="285750" lvl="1" indent="-285750">
              <a:spcBef>
                <a:spcPts val="300"/>
              </a:spcBef>
              <a:buFont typeface="Arial" panose="020B0604020202020204" pitchFamily="34" charset="0"/>
              <a:buChar char="•"/>
            </a:pPr>
            <a:r>
              <a:rPr lang="en-US" dirty="0"/>
              <a:t>A collection of applications and services that provide an end-to-end solution for creating and sharing business intelligence using Excel and SharePoint</a:t>
            </a:r>
          </a:p>
          <a:p>
            <a:pPr marL="285750" lvl="1" indent="-285750">
              <a:spcBef>
                <a:spcPts val="300"/>
              </a:spcBef>
              <a:buFont typeface="Arial" panose="020B0604020202020204" pitchFamily="34" charset="0"/>
              <a:buChar char="•"/>
            </a:pPr>
            <a:r>
              <a:rPr lang="en-US" dirty="0" err="1"/>
              <a:t>PowerPivot</a:t>
            </a:r>
            <a:r>
              <a:rPr lang="en-US" dirty="0"/>
              <a:t> for Excel is an authoring tool that you use to create </a:t>
            </a:r>
            <a:r>
              <a:rPr lang="en-US" dirty="0" err="1"/>
              <a:t>PowerPivot</a:t>
            </a:r>
            <a:r>
              <a:rPr lang="en-US" dirty="0"/>
              <a:t> data in an Excel workbook</a:t>
            </a:r>
          </a:p>
          <a:p>
            <a:pPr marL="285750" lvl="1" indent="-285750">
              <a:spcBef>
                <a:spcPts val="300"/>
              </a:spcBef>
              <a:buFont typeface="Arial" panose="020B0604020202020204" pitchFamily="34" charset="0"/>
              <a:buChar char="•"/>
            </a:pPr>
            <a:r>
              <a:rPr lang="en-US" dirty="0"/>
              <a:t>Analysis Services Instance in SharePoint Integrated mode paired with </a:t>
            </a:r>
            <a:r>
              <a:rPr lang="en-US" dirty="0" err="1"/>
              <a:t>PowerPivot</a:t>
            </a:r>
            <a:r>
              <a:rPr lang="en-US" dirty="0"/>
              <a:t> System to handle server-side request for </a:t>
            </a:r>
            <a:r>
              <a:rPr lang="en-US" dirty="0" err="1"/>
              <a:t>PowerPivot</a:t>
            </a:r>
            <a:r>
              <a:rPr lang="en-US" dirty="0"/>
              <a:t> data.</a:t>
            </a:r>
          </a:p>
          <a:p>
            <a:endParaRPr lang="en-US" dirty="0"/>
          </a:p>
        </p:txBody>
      </p:sp>
    </p:spTree>
    <p:extLst>
      <p:ext uri="{BB962C8B-B14F-4D97-AF65-F5344CB8AC3E}">
        <p14:creationId xmlns:p14="http://schemas.microsoft.com/office/powerpoint/2010/main" val="34161950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PowerPivot</a:t>
            </a:r>
            <a:r>
              <a:rPr lang="en-US" dirty="0"/>
              <a:t> for Excel</a:t>
            </a:r>
          </a:p>
        </p:txBody>
      </p:sp>
      <p:sp>
        <p:nvSpPr>
          <p:cNvPr id="3" name="Slide Number Placeholder 2"/>
          <p:cNvSpPr>
            <a:spLocks noGrp="1"/>
          </p:cNvSpPr>
          <p:nvPr>
            <p:ph type="sldNum" sz="quarter" idx="11"/>
          </p:nvPr>
        </p:nvSpPr>
        <p:spPr/>
        <p:txBody>
          <a:bodyPr/>
          <a:lstStyle/>
          <a:p>
            <a:fld id="{74A398B2-5A34-1A4A-811E-F4027282568C}" type="slidenum">
              <a:rPr lang="en-US" smtClean="0"/>
              <a:pPr/>
              <a:t>14</a:t>
            </a:fld>
            <a:endParaRPr lang="en-US"/>
          </a:p>
        </p:txBody>
      </p:sp>
      <p:sp>
        <p:nvSpPr>
          <p:cNvPr id="4" name="Content Placeholder 3"/>
          <p:cNvSpPr>
            <a:spLocks noGrp="1"/>
          </p:cNvSpPr>
          <p:nvPr>
            <p:ph sz="quarter" idx="13"/>
          </p:nvPr>
        </p:nvSpPr>
        <p:spPr>
          <a:xfrm>
            <a:off x="2743200" y="666750"/>
            <a:ext cx="6172200" cy="3790950"/>
          </a:xfrm>
        </p:spPr>
        <p:txBody>
          <a:bodyPr/>
          <a:lstStyle/>
          <a:p>
            <a:pPr marL="285750" indent="-285750">
              <a:buFont typeface="Arial" panose="020B0604020202020204" pitchFamily="34" charset="0"/>
              <a:buChar char="•"/>
            </a:pPr>
            <a:r>
              <a:rPr lang="en-US" dirty="0" err="1"/>
              <a:t>PowerPivot</a:t>
            </a:r>
            <a:r>
              <a:rPr lang="en-US" dirty="0"/>
              <a:t> bringing self-service business intelligence to your desktop</a:t>
            </a:r>
          </a:p>
          <a:p>
            <a:pPr marL="285750" indent="-285750">
              <a:buFont typeface="Arial" panose="020B0604020202020204" pitchFamily="34" charset="0"/>
              <a:buChar char="•"/>
            </a:pPr>
            <a:r>
              <a:rPr lang="en-US" dirty="0">
                <a:hlinkClick r:id="rId2"/>
              </a:rPr>
              <a:t>http://technet.microsoft.com/en-us/library/ff452206.aspx</a:t>
            </a:r>
            <a:endParaRPr lang="en-US" dirty="0"/>
          </a:p>
          <a:p>
            <a:pPr marL="285750" indent="-285750">
              <a:buFont typeface="Arial" panose="020B0604020202020204" pitchFamily="34" charset="0"/>
              <a:buChar char="•"/>
            </a:pPr>
            <a:endParaRPr 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1581150"/>
            <a:ext cx="7074217" cy="1425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083406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PowerPivot</a:t>
            </a:r>
            <a:r>
              <a:rPr lang="es-MX" dirty="0" smtClean="0"/>
              <a:t> </a:t>
            </a:r>
            <a:r>
              <a:rPr lang="es-MX" dirty="0" err="1" smtClean="0"/>
              <a:t>Features</a:t>
            </a:r>
            <a:endParaRPr lang="en-US"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15</a:t>
            </a:fld>
            <a:endParaRPr lang="en-US"/>
          </a:p>
        </p:txBody>
      </p:sp>
      <p:sp>
        <p:nvSpPr>
          <p:cNvPr id="4" name="Content Placeholder 3"/>
          <p:cNvSpPr>
            <a:spLocks noGrp="1"/>
          </p:cNvSpPr>
          <p:nvPr>
            <p:ph sz="quarter" idx="13"/>
          </p:nvPr>
        </p:nvSpPr>
        <p:spPr/>
        <p:txBody>
          <a:bodyPr/>
          <a:lstStyle/>
          <a:p>
            <a:pPr marL="285750" indent="-285750">
              <a:buFont typeface="Arial" panose="020B0604020202020204" pitchFamily="34" charset="0"/>
              <a:buChar char="•"/>
            </a:pPr>
            <a:r>
              <a:rPr lang="es-MX" dirty="0" smtClean="0"/>
              <a:t>Uses BISM </a:t>
            </a:r>
            <a:r>
              <a:rPr lang="es-MX" dirty="0" err="1" smtClean="0"/>
              <a:t>Models</a:t>
            </a:r>
            <a:endParaRPr lang="en-US" dirty="0" smtClean="0"/>
          </a:p>
          <a:p>
            <a:pPr marL="285750" indent="-285750">
              <a:buFont typeface="Arial" panose="020B0604020202020204" pitchFamily="34" charset="0"/>
              <a:buChar char="•"/>
            </a:pPr>
            <a:r>
              <a:rPr lang="en-US" dirty="0" smtClean="0"/>
              <a:t>Excel-Based </a:t>
            </a:r>
            <a:r>
              <a:rPr lang="en-US" dirty="0"/>
              <a:t>In-Memory Analysis</a:t>
            </a:r>
          </a:p>
          <a:p>
            <a:pPr marL="285750" indent="-285750">
              <a:buFont typeface="Arial" panose="020B0604020202020204" pitchFamily="34" charset="0"/>
              <a:buChar char="•"/>
            </a:pPr>
            <a:r>
              <a:rPr lang="en-US" dirty="0"/>
              <a:t>Data Analysis Expressions (DAX)</a:t>
            </a:r>
          </a:p>
          <a:p>
            <a:pPr marL="285750" indent="-285750">
              <a:buFont typeface="Arial" panose="020B0604020202020204" pitchFamily="34" charset="0"/>
              <a:buChar char="•"/>
            </a:pPr>
            <a:r>
              <a:rPr lang="en-US" dirty="0"/>
              <a:t>Pull the Data from Multiple Sources</a:t>
            </a:r>
          </a:p>
          <a:p>
            <a:pPr marL="285750" indent="-285750">
              <a:buFont typeface="Arial" panose="020B0604020202020204" pitchFamily="34" charset="0"/>
              <a:buChar char="•"/>
            </a:pPr>
            <a:r>
              <a:rPr lang="en-US" dirty="0"/>
              <a:t>Virtually unlimited row </a:t>
            </a:r>
          </a:p>
          <a:p>
            <a:pPr marL="285750" indent="-285750">
              <a:buFont typeface="Arial" panose="020B0604020202020204" pitchFamily="34" charset="0"/>
              <a:buChar char="•"/>
            </a:pPr>
            <a:r>
              <a:rPr lang="en-US" dirty="0"/>
              <a:t>SharePoint Integration</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40010497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Demonstration</a:t>
            </a:r>
            <a:r>
              <a:rPr lang="es-MX" b="1" dirty="0" smtClean="0"/>
              <a:t>: </a:t>
            </a:r>
            <a:r>
              <a:rPr lang="es-MX" b="1" dirty="0" err="1" smtClean="0"/>
              <a:t>PowerPivot</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16</a:t>
            </a:fld>
            <a:endParaRPr lang="en-US"/>
          </a:p>
        </p:txBody>
      </p:sp>
    </p:spTree>
    <p:extLst>
      <p:ext uri="{BB962C8B-B14F-4D97-AF65-F5344CB8AC3E}">
        <p14:creationId xmlns:p14="http://schemas.microsoft.com/office/powerpoint/2010/main" val="20277605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Power</a:t>
            </a:r>
            <a:r>
              <a:rPr lang="es-MX" b="1" dirty="0" smtClean="0"/>
              <a:t> View</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17</a:t>
            </a:fld>
            <a:endParaRPr lang="en-US"/>
          </a:p>
        </p:txBody>
      </p:sp>
    </p:spTree>
    <p:extLst>
      <p:ext uri="{BB962C8B-B14F-4D97-AF65-F5344CB8AC3E}">
        <p14:creationId xmlns:p14="http://schemas.microsoft.com/office/powerpoint/2010/main" val="28284832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4A398B2-5A34-1A4A-811E-F4027282568C}" type="slidenum">
              <a:rPr lang="en-US" smtClean="0"/>
              <a:pPr/>
              <a:t>18</a:t>
            </a:fld>
            <a:endParaRPr lang="en-US"/>
          </a:p>
        </p:txBody>
      </p:sp>
      <p:sp>
        <p:nvSpPr>
          <p:cNvPr id="5" name="Title 1"/>
          <p:cNvSpPr txBox="1">
            <a:spLocks/>
          </p:cNvSpPr>
          <p:nvPr/>
        </p:nvSpPr>
        <p:spPr>
          <a:xfrm>
            <a:off x="274170" y="171450"/>
            <a:ext cx="8592487" cy="560923"/>
          </a:xfrm>
          <a:prstGeom prst="rect">
            <a:avLst/>
          </a:prstGeom>
        </p:spPr>
        <p:txBody>
          <a:bodyPr/>
          <a:lstStyle>
            <a:lvl1pPr eaLnBrk="1" hangingPunct="1">
              <a:defRPr sz="2000" kern="800">
                <a:solidFill>
                  <a:schemeClr val="tx1"/>
                </a:solidFill>
                <a:latin typeface="+mn-lt"/>
                <a:cs typeface="Segoe UI Light"/>
              </a:defRPr>
            </a:lvl1pPr>
          </a:lstStyle>
          <a:p>
            <a:pPr defTabSz="914400"/>
            <a:r>
              <a:rPr lang="en-US" smtClean="0"/>
              <a:t>SQL</a:t>
            </a:r>
            <a:r>
              <a:rPr lang="en-US" sz="2400" cap="all" smtClean="0">
                <a:latin typeface="Segoe Light" pitchFamily="34" charset="0"/>
                <a:ea typeface="+mj-ea"/>
                <a:cs typeface="+mj-cs"/>
              </a:rPr>
              <a:t> </a:t>
            </a:r>
            <a:r>
              <a:rPr lang="en-US" smtClean="0"/>
              <a:t>Server 2012 Power View</a:t>
            </a:r>
            <a:endParaRPr lang="en-US" dirty="0"/>
          </a:p>
        </p:txBody>
      </p:sp>
      <p:sp>
        <p:nvSpPr>
          <p:cNvPr id="6" name="Content Placeholder 2"/>
          <p:cNvSpPr txBox="1">
            <a:spLocks/>
          </p:cNvSpPr>
          <p:nvPr/>
        </p:nvSpPr>
        <p:spPr>
          <a:xfrm>
            <a:off x="769890" y="916781"/>
            <a:ext cx="8312499" cy="1234440"/>
          </a:xfrm>
          <a:prstGeom prst="rect">
            <a:avLst/>
          </a:prstGeom>
          <a:noFill/>
          <a:ln w="6350" cap="flat" cmpd="sng" algn="ctr">
            <a:noFill/>
            <a:prstDash val="solid"/>
            <a:headEnd type="none" w="med" len="med"/>
            <a:tailEnd type="none" w="med" len="med"/>
          </a:ln>
          <a:effectLst/>
        </p:spPr>
        <p:txBody>
          <a:bodyPr vert="horz" wrap="square" lIns="1303020" tIns="68580" rIns="1783080" bIns="68580" numCol="1" spcCol="182880" rtlCol="0" anchor="ctr" anchorCtr="0" compatLnSpc="1">
            <a:prstTxWarp prst="textNoShape">
              <a:avLst/>
            </a:prstTxWarp>
            <a:noAutofit/>
          </a:bodyPr>
          <a:lstStyle>
            <a:defPPr>
              <a:defRPr lang="en-US"/>
            </a:defPPr>
            <a:lvl2pPr marL="0" lvl="1" algn="ctr">
              <a:buClr>
                <a:srgbClr val="FFFFFF"/>
              </a:buClr>
              <a:buSzPct val="100000"/>
              <a:defRPr sz="1600" kern="0">
                <a:solidFill>
                  <a:srgbClr val="FFFFFF"/>
                </a:solidFill>
              </a:defRPr>
            </a:lvl2pPr>
          </a:lstStyle>
          <a:p>
            <a:pPr marL="264319" lvl="1" indent="-214313" algn="l" defTabSz="333375" fontAlgn="ctr">
              <a:spcBef>
                <a:spcPts val="300"/>
              </a:spcBef>
              <a:buClrTx/>
              <a:buFont typeface="Arial" pitchFamily="34" charset="0"/>
              <a:buChar char="•"/>
            </a:pPr>
            <a:r>
              <a:rPr lang="en-US" sz="1200" dirty="0"/>
              <a:t>Interactive, web-based authoring and sharing of information</a:t>
            </a:r>
          </a:p>
          <a:p>
            <a:pPr marL="264319" lvl="1" indent="-214313" algn="l" defTabSz="333375" fontAlgn="ctr">
              <a:spcBef>
                <a:spcPts val="300"/>
              </a:spcBef>
              <a:buClrTx/>
              <a:buFont typeface="Arial" pitchFamily="34" charset="0"/>
              <a:buChar char="•"/>
            </a:pPr>
            <a:r>
              <a:rPr lang="en-US" sz="1200" dirty="0"/>
              <a:t>Familiar Microsoft Office design patterns</a:t>
            </a:r>
          </a:p>
          <a:p>
            <a:pPr marL="264319" lvl="1" indent="-214313" algn="l" defTabSz="333375" fontAlgn="ctr">
              <a:spcBef>
                <a:spcPts val="300"/>
              </a:spcBef>
              <a:buClrTx/>
              <a:buFont typeface="Arial" pitchFamily="34" charset="0"/>
              <a:buChar char="•"/>
            </a:pPr>
            <a:r>
              <a:rPr lang="en-US" sz="1200" dirty="0"/>
              <a:t>Powerful data layout with banding, callout and small multiples visualizations </a:t>
            </a:r>
          </a:p>
        </p:txBody>
      </p:sp>
      <p:sp>
        <p:nvSpPr>
          <p:cNvPr id="7" name="TextBox 6"/>
          <p:cNvSpPr txBox="1"/>
          <p:nvPr/>
        </p:nvSpPr>
        <p:spPr>
          <a:xfrm>
            <a:off x="285315" y="916781"/>
            <a:ext cx="1736908" cy="1234440"/>
          </a:xfrm>
          <a:prstGeom prst="rect">
            <a:avLst/>
          </a:prstGeom>
          <a:pattFill prst="dkUpDiag">
            <a:fgClr>
              <a:schemeClr val="accent2"/>
            </a:fgClr>
            <a:bgClr>
              <a:schemeClr val="accent2">
                <a:lumMod val="75000"/>
              </a:schemeClr>
            </a:bgClr>
          </a:pattFill>
          <a:ln w="3175" cap="flat" cmpd="sng" algn="ctr">
            <a:noFill/>
            <a:prstDash val="solid"/>
            <a:headEnd type="none" w="med" len="med"/>
            <a:tailEnd type="none" w="med" len="med"/>
          </a:ln>
          <a:effectLst/>
        </p:spPr>
        <p:txBody>
          <a:bodyPr spcFirstLastPara="0" vert="horz" wrap="square" lIns="68580" tIns="34290" rIns="68580" bIns="34290" numCol="1" spcCol="1270" anchor="ctr" anchorCtr="0">
            <a:noAutofit/>
          </a:bodyPr>
          <a:lstStyle>
            <a:defPPr>
              <a:defRPr lang="en-US"/>
            </a:defPPr>
            <a:lvl1pPr algn="ctr">
              <a:defRPr sz="2000" b="1" kern="0">
                <a:solidFill>
                  <a:schemeClr val="bg1"/>
                </a:solidFill>
                <a:latin typeface="Segoe Condensed" pitchFamily="34" charset="0"/>
              </a:defRPr>
            </a:lvl1pPr>
          </a:lstStyle>
          <a:p>
            <a:pPr defTabSz="685800"/>
            <a:r>
              <a:rPr lang="en-US" sz="1350" dirty="0">
                <a:ln>
                  <a:solidFill>
                    <a:srgbClr val="FFFFFF">
                      <a:alpha val="0"/>
                    </a:srgbClr>
                  </a:solidFill>
                </a:ln>
                <a:solidFill>
                  <a:srgbClr val="000000"/>
                </a:solidFill>
              </a:rPr>
              <a:t>HIGHLY VISUAL DESIGN EXPERIENCE</a:t>
            </a:r>
          </a:p>
        </p:txBody>
      </p:sp>
      <p:sp>
        <p:nvSpPr>
          <p:cNvPr id="8" name="Content Placeholder 2"/>
          <p:cNvSpPr txBox="1">
            <a:spLocks/>
          </p:cNvSpPr>
          <p:nvPr/>
        </p:nvSpPr>
        <p:spPr>
          <a:xfrm>
            <a:off x="769890" y="2309065"/>
            <a:ext cx="8312499" cy="1234440"/>
          </a:xfrm>
          <a:prstGeom prst="rect">
            <a:avLst/>
          </a:prstGeom>
          <a:noFill/>
          <a:ln w="6350" cap="flat" cmpd="sng" algn="ctr">
            <a:noFill/>
            <a:prstDash val="solid"/>
            <a:headEnd type="none" w="med" len="med"/>
            <a:tailEnd type="none" w="med" len="med"/>
          </a:ln>
          <a:effectLst/>
        </p:spPr>
        <p:txBody>
          <a:bodyPr vert="horz" wrap="square" lIns="1303020" tIns="68580" rIns="1783080" bIns="68580" numCol="1" spcCol="182880" rtlCol="0" anchor="ctr" anchorCtr="0" compatLnSpc="1">
            <a:prstTxWarp prst="textNoShape">
              <a:avLst/>
            </a:prstTxWarp>
            <a:noAutofit/>
          </a:bodyPr>
          <a:lstStyle>
            <a:defPPr>
              <a:defRPr lang="en-US"/>
            </a:defPPr>
            <a:lvl2pPr marL="0" lvl="1" algn="ctr">
              <a:buClr>
                <a:srgbClr val="FFFFFF"/>
              </a:buClr>
              <a:buSzPct val="100000"/>
              <a:defRPr sz="1600" kern="0">
                <a:solidFill>
                  <a:srgbClr val="FFFFFF"/>
                </a:solidFill>
              </a:defRPr>
            </a:lvl2pPr>
          </a:lstStyle>
          <a:p>
            <a:pPr marL="221456" lvl="1" indent="-171450" algn="l" defTabSz="333375" fontAlgn="ctr">
              <a:spcBef>
                <a:spcPts val="300"/>
              </a:spcBef>
              <a:buClrTx/>
              <a:buFont typeface="Arial" pitchFamily="34" charset="0"/>
              <a:buChar char="•"/>
            </a:pPr>
            <a:r>
              <a:rPr lang="en-US" sz="1200" dirty="0"/>
              <a:t>Fully integrated with </a:t>
            </a:r>
            <a:r>
              <a:rPr lang="en-US" sz="1200" dirty="0" err="1"/>
              <a:t>PowerPivot</a:t>
            </a:r>
            <a:endParaRPr lang="en-US" sz="1200" dirty="0"/>
          </a:p>
          <a:p>
            <a:pPr marL="221456" lvl="1" indent="-171450" algn="l" defTabSz="333375" fontAlgn="ctr">
              <a:spcBef>
                <a:spcPts val="300"/>
              </a:spcBef>
              <a:buClrTx/>
              <a:buFont typeface="Arial" pitchFamily="34" charset="0"/>
              <a:buChar char="•"/>
            </a:pPr>
            <a:r>
              <a:rPr lang="en-US" sz="1200" dirty="0"/>
              <a:t>Drive greater insight through smart and powerful querying</a:t>
            </a:r>
          </a:p>
          <a:p>
            <a:pPr marL="221456" lvl="1" indent="-171450" algn="l" defTabSz="333375" fontAlgn="ctr">
              <a:spcBef>
                <a:spcPts val="300"/>
              </a:spcBef>
              <a:buClrTx/>
              <a:buFont typeface="Arial" pitchFamily="34" charset="0"/>
              <a:buChar char="•"/>
            </a:pPr>
            <a:r>
              <a:rPr lang="en-US" sz="1200" dirty="0"/>
              <a:t>Zero configuration highlighting and filtering</a:t>
            </a:r>
          </a:p>
          <a:p>
            <a:pPr marL="221456" lvl="1" indent="-171450" algn="l" defTabSz="333375" fontAlgn="ctr">
              <a:spcBef>
                <a:spcPts val="300"/>
              </a:spcBef>
              <a:buClrTx/>
              <a:buFont typeface="Arial" pitchFamily="34" charset="0"/>
              <a:buChar char="•"/>
            </a:pPr>
            <a:r>
              <a:rPr lang="en-US" sz="1200" dirty="0"/>
              <a:t>Animated trending and comparisons</a:t>
            </a:r>
          </a:p>
        </p:txBody>
      </p:sp>
      <p:sp>
        <p:nvSpPr>
          <p:cNvPr id="9" name="TextBox 8"/>
          <p:cNvSpPr txBox="1"/>
          <p:nvPr/>
        </p:nvSpPr>
        <p:spPr>
          <a:xfrm>
            <a:off x="285315" y="2309065"/>
            <a:ext cx="1736908" cy="1234440"/>
          </a:xfrm>
          <a:prstGeom prst="rect">
            <a:avLst/>
          </a:prstGeom>
          <a:pattFill prst="dkUpDiag">
            <a:fgClr>
              <a:schemeClr val="accent2"/>
            </a:fgClr>
            <a:bgClr>
              <a:schemeClr val="accent2">
                <a:lumMod val="75000"/>
              </a:schemeClr>
            </a:bgClr>
          </a:pattFill>
          <a:ln w="3175" cap="flat" cmpd="sng" algn="ctr">
            <a:noFill/>
            <a:prstDash val="solid"/>
            <a:headEnd type="none" w="med" len="med"/>
            <a:tailEnd type="none" w="med" len="med"/>
          </a:ln>
          <a:effectLst/>
        </p:spPr>
        <p:txBody>
          <a:bodyPr spcFirstLastPara="0" vert="horz" wrap="square" lIns="68580" tIns="34290" rIns="68580" bIns="34290" numCol="1" spcCol="1270" anchor="ctr" anchorCtr="0">
            <a:noAutofit/>
          </a:bodyPr>
          <a:lstStyle>
            <a:defPPr>
              <a:defRPr lang="en-US"/>
            </a:defPPr>
            <a:lvl1pPr algn="ctr">
              <a:defRPr sz="2000" b="1" kern="0">
                <a:solidFill>
                  <a:schemeClr val="bg1"/>
                </a:solidFill>
                <a:latin typeface="Segoe Condensed" pitchFamily="34" charset="0"/>
              </a:defRPr>
            </a:lvl1pPr>
          </a:lstStyle>
          <a:p>
            <a:pPr defTabSz="685800"/>
            <a:r>
              <a:rPr lang="en-US" sz="1350" dirty="0">
                <a:ln>
                  <a:solidFill>
                    <a:srgbClr val="FFFFFF">
                      <a:alpha val="0"/>
                    </a:srgbClr>
                  </a:solidFill>
                </a:ln>
                <a:solidFill>
                  <a:srgbClr val="000000"/>
                </a:solidFill>
              </a:rPr>
              <a:t>RICH METADATA-DRIVEN INTERACTIVITY</a:t>
            </a:r>
          </a:p>
        </p:txBody>
      </p:sp>
      <p:sp>
        <p:nvSpPr>
          <p:cNvPr id="10" name="Content Placeholder 2"/>
          <p:cNvSpPr txBox="1">
            <a:spLocks/>
          </p:cNvSpPr>
          <p:nvPr/>
        </p:nvSpPr>
        <p:spPr>
          <a:xfrm>
            <a:off x="769890" y="3701349"/>
            <a:ext cx="8372920" cy="1234440"/>
          </a:xfrm>
          <a:prstGeom prst="rect">
            <a:avLst/>
          </a:prstGeom>
          <a:noFill/>
          <a:ln w="6350" cap="flat" cmpd="sng" algn="ctr">
            <a:noFill/>
            <a:prstDash val="solid"/>
            <a:headEnd type="none" w="med" len="med"/>
            <a:tailEnd type="none" w="med" len="med"/>
          </a:ln>
          <a:effectLst/>
        </p:spPr>
        <p:txBody>
          <a:bodyPr vert="horz" wrap="square" lIns="1303020" tIns="68580" rIns="1783080" bIns="68580" numCol="1" spcCol="182880" rtlCol="0" anchor="ctr" anchorCtr="0" compatLnSpc="1">
            <a:prstTxWarp prst="textNoShape">
              <a:avLst/>
            </a:prstTxWarp>
            <a:noAutofit/>
          </a:bodyPr>
          <a:lstStyle>
            <a:defPPr>
              <a:defRPr lang="en-US"/>
            </a:defPPr>
            <a:lvl2pPr marL="0" lvl="1" algn="ctr">
              <a:buClr>
                <a:srgbClr val="FFFFFF"/>
              </a:buClr>
              <a:buSzPct val="100000"/>
              <a:defRPr sz="1600" kern="0">
                <a:solidFill>
                  <a:srgbClr val="FFFFFF"/>
                </a:solidFill>
              </a:defRPr>
            </a:lvl2pPr>
          </a:lstStyle>
          <a:p>
            <a:pPr marL="221456" lvl="1" indent="-171450" algn="l" defTabSz="333375" fontAlgn="ctr">
              <a:spcBef>
                <a:spcPts val="300"/>
              </a:spcBef>
              <a:buClrTx/>
              <a:buFont typeface="Arial" pitchFamily="34" charset="0"/>
              <a:buChar char="•"/>
            </a:pPr>
            <a:r>
              <a:rPr lang="en-US" sz="1200" dirty="0"/>
              <a:t>Interactive Presentation turns pervasive information into persuasive information</a:t>
            </a:r>
          </a:p>
          <a:p>
            <a:pPr marL="221456" lvl="1" indent="-171450" algn="l" defTabSz="333375" fontAlgn="ctr">
              <a:spcBef>
                <a:spcPts val="300"/>
              </a:spcBef>
              <a:buClrTx/>
              <a:buFont typeface="Arial" pitchFamily="34" charset="0"/>
              <a:buChar char="•"/>
            </a:pPr>
            <a:r>
              <a:rPr lang="en-US" sz="1200" dirty="0"/>
              <a:t>Deliver and collaborate through SharePoint</a:t>
            </a:r>
          </a:p>
          <a:p>
            <a:pPr marL="221456" lvl="1" indent="-171450" algn="l" defTabSz="333375" fontAlgn="ctr">
              <a:spcBef>
                <a:spcPts val="300"/>
              </a:spcBef>
              <a:buClrTx/>
              <a:buFont typeface="Arial" pitchFamily="34" charset="0"/>
              <a:buChar char="•"/>
            </a:pPr>
            <a:r>
              <a:rPr lang="en-US" sz="1200" dirty="0"/>
              <a:t>Full screen presentation mode for interactive boardroom session</a:t>
            </a:r>
          </a:p>
        </p:txBody>
      </p:sp>
      <p:sp>
        <p:nvSpPr>
          <p:cNvPr id="11" name="TextBox 10"/>
          <p:cNvSpPr txBox="1"/>
          <p:nvPr/>
        </p:nvSpPr>
        <p:spPr>
          <a:xfrm>
            <a:off x="285315" y="3701349"/>
            <a:ext cx="1736908" cy="1234440"/>
          </a:xfrm>
          <a:prstGeom prst="rect">
            <a:avLst/>
          </a:prstGeom>
          <a:pattFill prst="dkUpDiag">
            <a:fgClr>
              <a:schemeClr val="accent2"/>
            </a:fgClr>
            <a:bgClr>
              <a:schemeClr val="accent2">
                <a:lumMod val="75000"/>
              </a:schemeClr>
            </a:bgClr>
          </a:pattFill>
          <a:ln w="3175" cap="flat" cmpd="sng" algn="ctr">
            <a:noFill/>
            <a:prstDash val="solid"/>
            <a:headEnd type="none" w="med" len="med"/>
            <a:tailEnd type="none" w="med" len="med"/>
          </a:ln>
          <a:effectLst/>
        </p:spPr>
        <p:txBody>
          <a:bodyPr spcFirstLastPara="0" vert="horz" wrap="square" lIns="68580" tIns="34290" rIns="68580" bIns="34290" numCol="1" spcCol="1270" anchor="ctr" anchorCtr="0">
            <a:noAutofit/>
          </a:bodyPr>
          <a:lstStyle>
            <a:defPPr>
              <a:defRPr lang="en-US"/>
            </a:defPPr>
            <a:lvl1pPr algn="ctr">
              <a:defRPr sz="2000" b="1" kern="0">
                <a:solidFill>
                  <a:schemeClr val="bg1"/>
                </a:solidFill>
                <a:latin typeface="Segoe Condensed" pitchFamily="34" charset="0"/>
              </a:defRPr>
            </a:lvl1pPr>
          </a:lstStyle>
          <a:p>
            <a:pPr defTabSz="685800"/>
            <a:r>
              <a:rPr lang="en-US" sz="1350" dirty="0">
                <a:ln>
                  <a:solidFill>
                    <a:srgbClr val="FFFFFF">
                      <a:alpha val="0"/>
                    </a:srgbClr>
                  </a:solidFill>
                </a:ln>
                <a:solidFill>
                  <a:srgbClr val="000000"/>
                </a:solidFill>
              </a:rPr>
              <a:t>PRESENTATION-READY AT ALL TIMES</a:t>
            </a:r>
          </a:p>
        </p:txBody>
      </p:sp>
      <p:pic>
        <p:nvPicPr>
          <p:cNvPr id="1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tretch/>
        </p:blipFill>
        <p:spPr bwMode="auto">
          <a:xfrm>
            <a:off x="6914189" y="1063646"/>
            <a:ext cx="2011157" cy="940714"/>
          </a:xfrm>
          <a:prstGeom prst="rect">
            <a:avLst/>
          </a:prstGeom>
          <a:noFill/>
          <a:ln>
            <a:noFill/>
          </a:ln>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14189" y="3754343"/>
            <a:ext cx="2011157" cy="1128453"/>
          </a:xfrm>
          <a:prstGeom prst="rect">
            <a:avLst/>
          </a:prstGeom>
          <a:noFill/>
          <a:ln>
            <a:noFill/>
          </a:ln>
        </p:spPr>
      </p:pic>
      <p:pic>
        <p:nvPicPr>
          <p:cNvPr id="14"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tretch/>
        </p:blipFill>
        <p:spPr bwMode="auto">
          <a:xfrm>
            <a:off x="6914189" y="2366730"/>
            <a:ext cx="2011157" cy="1135626"/>
          </a:xfrm>
          <a:prstGeom prst="rect">
            <a:avLst/>
          </a:prstGeom>
          <a:noFill/>
          <a:ln>
            <a:noFill/>
          </a:ln>
        </p:spPr>
      </p:pic>
    </p:spTree>
    <p:extLst>
      <p:ext uri="{BB962C8B-B14F-4D97-AF65-F5344CB8AC3E}">
        <p14:creationId xmlns:p14="http://schemas.microsoft.com/office/powerpoint/2010/main" val="35929103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4A398B2-5A34-1A4A-811E-F4027282568C}" type="slidenum">
              <a:rPr lang="en-US" smtClean="0"/>
              <a:pPr/>
              <a:t>19</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872" y="19595"/>
            <a:ext cx="9393107" cy="2220684"/>
          </a:xfrm>
          <a:prstGeom prst="rect">
            <a:avLst/>
          </a:prstGeom>
        </p:spPr>
      </p:pic>
      <p:sp>
        <p:nvSpPr>
          <p:cNvPr id="6" name="Rounded Rectangle 5"/>
          <p:cNvSpPr/>
          <p:nvPr/>
        </p:nvSpPr>
        <p:spPr bwMode="auto">
          <a:xfrm>
            <a:off x="1383317" y="2208818"/>
            <a:ext cx="6377367" cy="2110839"/>
          </a:xfrm>
          <a:prstGeom prst="roundRect">
            <a:avLst>
              <a:gd name="adj" fmla="val 11007"/>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chemeClr val="accent1">
                    <a:alpha val="41000"/>
                  </a:scheme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lvl="1" indent="-170360" algn="ctr" defTabSz="685619" fontAlgn="base">
              <a:lnSpc>
                <a:spcPct val="90000"/>
              </a:lnSpc>
              <a:spcBef>
                <a:spcPts val="472"/>
              </a:spcBef>
              <a:spcAft>
                <a:spcPts val="1215"/>
              </a:spcAft>
              <a:buClr>
                <a:srgbClr val="FFFF99"/>
              </a:buClr>
              <a:buSzPct val="120000"/>
              <a:buBlip>
                <a:blip r:embed="rId3"/>
              </a:buBlip>
              <a:tabLst>
                <a:tab pos="385196" algn="l"/>
              </a:tabLst>
              <a:defRPr/>
            </a:pPr>
            <a:endParaRPr lang="en-US" altLang="zh-CN" sz="2400" i="1" dirty="0">
              <a:solidFill>
                <a:srgbClr val="FFFFFF"/>
              </a:solidFill>
              <a:latin typeface="Segoe" pitchFamily="34" charset="0"/>
            </a:endParaRPr>
          </a:p>
        </p:txBody>
      </p:sp>
      <p:sp>
        <p:nvSpPr>
          <p:cNvPr id="7" name="Rectangle 112"/>
          <p:cNvSpPr/>
          <p:nvPr/>
        </p:nvSpPr>
        <p:spPr bwMode="auto">
          <a:xfrm>
            <a:off x="-24928" y="1221989"/>
            <a:ext cx="9219975" cy="2552601"/>
          </a:xfrm>
          <a:custGeom>
            <a:avLst/>
            <a:gdLst>
              <a:gd name="connsiteX0" fmla="*/ 0 w 9144000"/>
              <a:gd name="connsiteY0" fmla="*/ 0 h 3586348"/>
              <a:gd name="connsiteX1" fmla="*/ 9144000 w 9144000"/>
              <a:gd name="connsiteY1" fmla="*/ 0 h 3586348"/>
              <a:gd name="connsiteX2" fmla="*/ 9144000 w 9144000"/>
              <a:gd name="connsiteY2" fmla="*/ 3586348 h 3586348"/>
              <a:gd name="connsiteX3" fmla="*/ 0 w 9144000"/>
              <a:gd name="connsiteY3" fmla="*/ 3586348 h 3586348"/>
              <a:gd name="connsiteX4" fmla="*/ 0 w 9144000"/>
              <a:gd name="connsiteY4" fmla="*/ 0 h 3586348"/>
              <a:gd name="connsiteX0" fmla="*/ 0 w 9170126"/>
              <a:gd name="connsiteY0" fmla="*/ 182880 h 3586348"/>
              <a:gd name="connsiteX1" fmla="*/ 9170126 w 9170126"/>
              <a:gd name="connsiteY1" fmla="*/ 0 h 3586348"/>
              <a:gd name="connsiteX2" fmla="*/ 9170126 w 9170126"/>
              <a:gd name="connsiteY2" fmla="*/ 3586348 h 3586348"/>
              <a:gd name="connsiteX3" fmla="*/ 26126 w 9170126"/>
              <a:gd name="connsiteY3" fmla="*/ 3586348 h 3586348"/>
              <a:gd name="connsiteX4" fmla="*/ 0 w 9170126"/>
              <a:gd name="connsiteY4" fmla="*/ 182880 h 3586348"/>
              <a:gd name="connsiteX0" fmla="*/ 0 w 9222377"/>
              <a:gd name="connsiteY0" fmla="*/ 0 h 3403468"/>
              <a:gd name="connsiteX1" fmla="*/ 9222377 w 9222377"/>
              <a:gd name="connsiteY1" fmla="*/ 60960 h 3403468"/>
              <a:gd name="connsiteX2" fmla="*/ 9170126 w 9222377"/>
              <a:gd name="connsiteY2" fmla="*/ 3403468 h 3403468"/>
              <a:gd name="connsiteX3" fmla="*/ 26126 w 9222377"/>
              <a:gd name="connsiteY3" fmla="*/ 3403468 h 3403468"/>
              <a:gd name="connsiteX4" fmla="*/ 0 w 9222377"/>
              <a:gd name="connsiteY4" fmla="*/ 0 h 3403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22377" h="3403468">
                <a:moveTo>
                  <a:pt x="0" y="0"/>
                </a:moveTo>
                <a:lnTo>
                  <a:pt x="9222377" y="60960"/>
                </a:lnTo>
                <a:lnTo>
                  <a:pt x="9170126" y="3403468"/>
                </a:lnTo>
                <a:lnTo>
                  <a:pt x="26126" y="3403468"/>
                </a:lnTo>
                <a:lnTo>
                  <a:pt x="0" y="0"/>
                </a:lnTo>
                <a:close/>
              </a:path>
            </a:pathLst>
          </a:cu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indent="-170360" algn="ctr" defTabSz="685619">
              <a:lnSpc>
                <a:spcPct val="90000"/>
              </a:lnSpc>
              <a:spcBef>
                <a:spcPts val="472"/>
              </a:spcBef>
              <a:buClr>
                <a:srgbClr val="FFFF99"/>
              </a:buClr>
              <a:buSzPct val="120000"/>
              <a:defRPr/>
            </a:pPr>
            <a:endParaRPr lang="en-US" altLang="zh-CN" sz="2400" i="1" dirty="0">
              <a:solidFill>
                <a:srgbClr val="FFFFFF"/>
              </a:solidFill>
              <a:latin typeface="Segoe" pitchFamily="34" charset="0"/>
            </a:endParaRPr>
          </a:p>
        </p:txBody>
      </p:sp>
      <p:sp>
        <p:nvSpPr>
          <p:cNvPr id="8" name="Rectangle 5"/>
          <p:cNvSpPr/>
          <p:nvPr/>
        </p:nvSpPr>
        <p:spPr bwMode="auto">
          <a:xfrm>
            <a:off x="-92401" y="1224644"/>
            <a:ext cx="9287449" cy="2540114"/>
          </a:xfrm>
          <a:custGeom>
            <a:avLst/>
            <a:gdLst>
              <a:gd name="connsiteX0" fmla="*/ 0 w 9220200"/>
              <a:gd name="connsiteY0" fmla="*/ 0 h 3629025"/>
              <a:gd name="connsiteX1" fmla="*/ 9220200 w 9220200"/>
              <a:gd name="connsiteY1" fmla="*/ 0 h 3629025"/>
              <a:gd name="connsiteX2" fmla="*/ 9220200 w 9220200"/>
              <a:gd name="connsiteY2" fmla="*/ 3629025 h 3629025"/>
              <a:gd name="connsiteX3" fmla="*/ 0 w 9220200"/>
              <a:gd name="connsiteY3" fmla="*/ 3629025 h 3629025"/>
              <a:gd name="connsiteX4" fmla="*/ 0 w 9220200"/>
              <a:gd name="connsiteY4" fmla="*/ 0 h 3629025"/>
              <a:gd name="connsiteX0" fmla="*/ 0 w 9220200"/>
              <a:gd name="connsiteY0" fmla="*/ 0 h 3629025"/>
              <a:gd name="connsiteX1" fmla="*/ 9220200 w 9220200"/>
              <a:gd name="connsiteY1" fmla="*/ 0 h 3629025"/>
              <a:gd name="connsiteX2" fmla="*/ 9220200 w 9220200"/>
              <a:gd name="connsiteY2" fmla="*/ 3629025 h 3629025"/>
              <a:gd name="connsiteX3" fmla="*/ 371475 w 9220200"/>
              <a:gd name="connsiteY3" fmla="*/ 3629025 h 3629025"/>
              <a:gd name="connsiteX4" fmla="*/ 0 w 9220200"/>
              <a:gd name="connsiteY4" fmla="*/ 3629025 h 3629025"/>
              <a:gd name="connsiteX5" fmla="*/ 0 w 9220200"/>
              <a:gd name="connsiteY5" fmla="*/ 0 h 3629025"/>
              <a:gd name="connsiteX0" fmla="*/ 0 w 9220200"/>
              <a:gd name="connsiteY0" fmla="*/ 0 h 3629025"/>
              <a:gd name="connsiteX1" fmla="*/ 9220200 w 9220200"/>
              <a:gd name="connsiteY1" fmla="*/ 0 h 3629025"/>
              <a:gd name="connsiteX2" fmla="*/ 9220200 w 9220200"/>
              <a:gd name="connsiteY2" fmla="*/ 3629025 h 3629025"/>
              <a:gd name="connsiteX3" fmla="*/ 371475 w 9220200"/>
              <a:gd name="connsiteY3" fmla="*/ 3629025 h 3629025"/>
              <a:gd name="connsiteX4" fmla="*/ 76200 w 9220200"/>
              <a:gd name="connsiteY4" fmla="*/ 3200400 h 3629025"/>
              <a:gd name="connsiteX5" fmla="*/ 0 w 9220200"/>
              <a:gd name="connsiteY5" fmla="*/ 0 h 3629025"/>
              <a:gd name="connsiteX0" fmla="*/ 0 w 9220200"/>
              <a:gd name="connsiteY0" fmla="*/ 0 h 3638550"/>
              <a:gd name="connsiteX1" fmla="*/ 9220200 w 9220200"/>
              <a:gd name="connsiteY1" fmla="*/ 0 h 3638550"/>
              <a:gd name="connsiteX2" fmla="*/ 9220200 w 9220200"/>
              <a:gd name="connsiteY2" fmla="*/ 3629025 h 3638550"/>
              <a:gd name="connsiteX3" fmla="*/ 971550 w 9220200"/>
              <a:gd name="connsiteY3" fmla="*/ 3638550 h 3638550"/>
              <a:gd name="connsiteX4" fmla="*/ 76200 w 9220200"/>
              <a:gd name="connsiteY4" fmla="*/ 3200400 h 3638550"/>
              <a:gd name="connsiteX5" fmla="*/ 0 w 9220200"/>
              <a:gd name="connsiteY5" fmla="*/ 0 h 3638550"/>
              <a:gd name="connsiteX0" fmla="*/ 0 w 9220200"/>
              <a:gd name="connsiteY0" fmla="*/ 0 h 3648075"/>
              <a:gd name="connsiteX1" fmla="*/ 9220200 w 9220200"/>
              <a:gd name="connsiteY1" fmla="*/ 0 h 3648075"/>
              <a:gd name="connsiteX2" fmla="*/ 9220200 w 9220200"/>
              <a:gd name="connsiteY2" fmla="*/ 3629025 h 3648075"/>
              <a:gd name="connsiteX3" fmla="*/ 1666875 w 9220200"/>
              <a:gd name="connsiteY3" fmla="*/ 3648075 h 3648075"/>
              <a:gd name="connsiteX4" fmla="*/ 76200 w 9220200"/>
              <a:gd name="connsiteY4" fmla="*/ 3200400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1457325 w 9220200"/>
              <a:gd name="connsiteY3" fmla="*/ 3648075 h 3648075"/>
              <a:gd name="connsiteX4" fmla="*/ 76200 w 9220200"/>
              <a:gd name="connsiteY4" fmla="*/ 3200400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1457325 w 9220200"/>
              <a:gd name="connsiteY3" fmla="*/ 3648075 h 3648075"/>
              <a:gd name="connsiteX4" fmla="*/ 57150 w 9220200"/>
              <a:gd name="connsiteY4" fmla="*/ 2514600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1457325 w 9220200"/>
              <a:gd name="connsiteY3" fmla="*/ 3648075 h 3648075"/>
              <a:gd name="connsiteX4" fmla="*/ 38100 w 9220200"/>
              <a:gd name="connsiteY4" fmla="*/ 2962275 h 3648075"/>
              <a:gd name="connsiteX5" fmla="*/ 0 w 9220200"/>
              <a:gd name="connsiteY5" fmla="*/ 0 h 3648075"/>
              <a:gd name="connsiteX0" fmla="*/ 0 w 9220200"/>
              <a:gd name="connsiteY0" fmla="*/ 0 h 3648075"/>
              <a:gd name="connsiteX1" fmla="*/ 9220200 w 9220200"/>
              <a:gd name="connsiteY1" fmla="*/ 0 h 3648075"/>
              <a:gd name="connsiteX2" fmla="*/ 9220200 w 9220200"/>
              <a:gd name="connsiteY2" fmla="*/ 3629025 h 3648075"/>
              <a:gd name="connsiteX3" fmla="*/ 8848725 w 9220200"/>
              <a:gd name="connsiteY3" fmla="*/ 3629024 h 3648075"/>
              <a:gd name="connsiteX4" fmla="*/ 1457325 w 9220200"/>
              <a:gd name="connsiteY4" fmla="*/ 3648075 h 3648075"/>
              <a:gd name="connsiteX5" fmla="*/ 38100 w 9220200"/>
              <a:gd name="connsiteY5" fmla="*/ 2962275 h 3648075"/>
              <a:gd name="connsiteX6" fmla="*/ 0 w 9220200"/>
              <a:gd name="connsiteY6" fmla="*/ 0 h 3648075"/>
              <a:gd name="connsiteX0" fmla="*/ 0 w 9220200"/>
              <a:gd name="connsiteY0" fmla="*/ 0 h 3648075"/>
              <a:gd name="connsiteX1" fmla="*/ 9220200 w 9220200"/>
              <a:gd name="connsiteY1" fmla="*/ 0 h 3648075"/>
              <a:gd name="connsiteX2" fmla="*/ 9220200 w 9220200"/>
              <a:gd name="connsiteY2" fmla="*/ 2638425 h 3648075"/>
              <a:gd name="connsiteX3" fmla="*/ 8848725 w 9220200"/>
              <a:gd name="connsiteY3" fmla="*/ 3629024 h 3648075"/>
              <a:gd name="connsiteX4" fmla="*/ 1457325 w 9220200"/>
              <a:gd name="connsiteY4" fmla="*/ 3648075 h 3648075"/>
              <a:gd name="connsiteX5" fmla="*/ 38100 w 9220200"/>
              <a:gd name="connsiteY5" fmla="*/ 2962275 h 3648075"/>
              <a:gd name="connsiteX6" fmla="*/ 0 w 9220200"/>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8848725 w 9229725"/>
              <a:gd name="connsiteY3" fmla="*/ 3629024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8096250 w 9229725"/>
              <a:gd name="connsiteY3" fmla="*/ 3638549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7858125 w 9229725"/>
              <a:gd name="connsiteY3" fmla="*/ 3638549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7600950 w 9229725"/>
              <a:gd name="connsiteY3" fmla="*/ 3638549 h 3648075"/>
              <a:gd name="connsiteX4" fmla="*/ 1457325 w 9229725"/>
              <a:gd name="connsiteY4" fmla="*/ 3648075 h 3648075"/>
              <a:gd name="connsiteX5" fmla="*/ 38100 w 9229725"/>
              <a:gd name="connsiteY5" fmla="*/ 2962275 h 3648075"/>
              <a:gd name="connsiteX6" fmla="*/ 0 w 9229725"/>
              <a:gd name="connsiteY6" fmla="*/ 0 h 3648075"/>
              <a:gd name="connsiteX0" fmla="*/ 0 w 9229725"/>
              <a:gd name="connsiteY0" fmla="*/ 0 h 3648075"/>
              <a:gd name="connsiteX1" fmla="*/ 9220200 w 9229725"/>
              <a:gd name="connsiteY1" fmla="*/ 0 h 3648075"/>
              <a:gd name="connsiteX2" fmla="*/ 9229725 w 9229725"/>
              <a:gd name="connsiteY2" fmla="*/ 2981325 h 3648075"/>
              <a:gd name="connsiteX3" fmla="*/ 7886700 w 9229725"/>
              <a:gd name="connsiteY3" fmla="*/ 3648074 h 3648075"/>
              <a:gd name="connsiteX4" fmla="*/ 1457325 w 9229725"/>
              <a:gd name="connsiteY4" fmla="*/ 3648075 h 3648075"/>
              <a:gd name="connsiteX5" fmla="*/ 38100 w 9229725"/>
              <a:gd name="connsiteY5" fmla="*/ 2962275 h 3648075"/>
              <a:gd name="connsiteX6" fmla="*/ 0 w 9229725"/>
              <a:gd name="connsiteY6" fmla="*/ 0 h 3648075"/>
              <a:gd name="connsiteX0" fmla="*/ 0 w 9247142"/>
              <a:gd name="connsiteY0" fmla="*/ 287383 h 3648075"/>
              <a:gd name="connsiteX1" fmla="*/ 9237617 w 9247142"/>
              <a:gd name="connsiteY1" fmla="*/ 0 h 3648075"/>
              <a:gd name="connsiteX2" fmla="*/ 9247142 w 9247142"/>
              <a:gd name="connsiteY2" fmla="*/ 2981325 h 3648075"/>
              <a:gd name="connsiteX3" fmla="*/ 7904117 w 9247142"/>
              <a:gd name="connsiteY3" fmla="*/ 3648074 h 3648075"/>
              <a:gd name="connsiteX4" fmla="*/ 1474742 w 9247142"/>
              <a:gd name="connsiteY4" fmla="*/ 3648075 h 3648075"/>
              <a:gd name="connsiteX5" fmla="*/ 55517 w 9247142"/>
              <a:gd name="connsiteY5" fmla="*/ 2962275 h 3648075"/>
              <a:gd name="connsiteX6" fmla="*/ 0 w 9247142"/>
              <a:gd name="connsiteY6" fmla="*/ 287383 h 3648075"/>
              <a:gd name="connsiteX0" fmla="*/ 0 w 9289868"/>
              <a:gd name="connsiteY0" fmla="*/ 26126 h 3386818"/>
              <a:gd name="connsiteX1" fmla="*/ 9289868 w 9289868"/>
              <a:gd name="connsiteY1" fmla="*/ 0 h 3386818"/>
              <a:gd name="connsiteX2" fmla="*/ 9247142 w 9289868"/>
              <a:gd name="connsiteY2" fmla="*/ 2720068 h 3386818"/>
              <a:gd name="connsiteX3" fmla="*/ 7904117 w 9289868"/>
              <a:gd name="connsiteY3" fmla="*/ 3386817 h 3386818"/>
              <a:gd name="connsiteX4" fmla="*/ 1474742 w 9289868"/>
              <a:gd name="connsiteY4" fmla="*/ 3386818 h 3386818"/>
              <a:gd name="connsiteX5" fmla="*/ 55517 w 9289868"/>
              <a:gd name="connsiteY5" fmla="*/ 2701018 h 3386818"/>
              <a:gd name="connsiteX6" fmla="*/ 0 w 9289868"/>
              <a:gd name="connsiteY6" fmla="*/ 26126 h 33868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289868" h="3386818">
                <a:moveTo>
                  <a:pt x="0" y="26126"/>
                </a:moveTo>
                <a:lnTo>
                  <a:pt x="9289868" y="0"/>
                </a:lnTo>
                <a:lnTo>
                  <a:pt x="9247142" y="2720068"/>
                </a:lnTo>
                <a:lnTo>
                  <a:pt x="7904117" y="3386817"/>
                </a:lnTo>
                <a:lnTo>
                  <a:pt x="1474742" y="3386818"/>
                </a:lnTo>
                <a:lnTo>
                  <a:pt x="55517" y="2701018"/>
                </a:lnTo>
                <a:lnTo>
                  <a:pt x="0" y="26126"/>
                </a:lnTo>
                <a:close/>
              </a:path>
            </a:pathLst>
          </a:custGeom>
          <a:gradFill>
            <a:gsLst>
              <a:gs pos="0">
                <a:schemeClr val="bg2">
                  <a:lumMod val="75000"/>
                  <a:alpha val="50000"/>
                </a:schemeClr>
              </a:gs>
              <a:gs pos="52000">
                <a:schemeClr val="tx1">
                  <a:lumMod val="50000"/>
                  <a:lumOff val="50000"/>
                  <a:alpha val="50000"/>
                </a:schemeClr>
              </a:gs>
              <a:gs pos="100000">
                <a:schemeClr val="bg2">
                  <a:lumMod val="75000"/>
                  <a:alpha val="50000"/>
                </a:schemeClr>
              </a:gs>
            </a:gsLst>
            <a:lin ang="5400000" scaled="0"/>
          </a:grad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68577" tIns="34289" rIns="68577" bIns="34289" numCol="1" rtlCol="0" anchor="ctr" anchorCtr="0" compatLnSpc="1">
            <a:prstTxWarp prst="textNoShape">
              <a:avLst/>
            </a:prstTxWarp>
          </a:bodyPr>
          <a:lstStyle/>
          <a:p>
            <a:pPr algn="ctr" defTabSz="685574"/>
            <a:endParaRPr lang="en-US" dirty="0" err="1">
              <a:solidFill>
                <a:srgbClr val="000000"/>
              </a:solidFill>
              <a:effectLst>
                <a:outerShdw blurRad="38100" dist="38100" dir="2700000" algn="tl">
                  <a:srgbClr val="000000">
                    <a:alpha val="43137"/>
                  </a:srgbClr>
                </a:outerShdw>
              </a:effectLst>
              <a:latin typeface="Segoe" pitchFamily="34" charset="0"/>
            </a:endParaRPr>
          </a:p>
        </p:txBody>
      </p:sp>
      <p:sp>
        <p:nvSpPr>
          <p:cNvPr id="9" name="Freeform 6"/>
          <p:cNvSpPr>
            <a:spLocks/>
          </p:cNvSpPr>
          <p:nvPr/>
        </p:nvSpPr>
        <p:spPr bwMode="auto">
          <a:xfrm>
            <a:off x="-11506" y="438796"/>
            <a:ext cx="9154316" cy="1672052"/>
          </a:xfrm>
          <a:custGeom>
            <a:avLst/>
            <a:gdLst/>
            <a:ahLst/>
            <a:cxnLst>
              <a:cxn ang="0">
                <a:pos x="17" y="2049"/>
              </a:cxn>
              <a:cxn ang="0">
                <a:pos x="262" y="1872"/>
              </a:cxn>
              <a:cxn ang="0">
                <a:pos x="485" y="1731"/>
              </a:cxn>
              <a:cxn ang="0">
                <a:pos x="768" y="1568"/>
              </a:cxn>
              <a:cxn ang="0">
                <a:pos x="1107" y="1398"/>
              </a:cxn>
              <a:cxn ang="0">
                <a:pos x="1496" y="1231"/>
              </a:cxn>
              <a:cxn ang="0">
                <a:pos x="1931" y="1082"/>
              </a:cxn>
              <a:cxn ang="0">
                <a:pos x="2243" y="996"/>
              </a:cxn>
              <a:cxn ang="0">
                <a:pos x="2488" y="942"/>
              </a:cxn>
              <a:cxn ang="0">
                <a:pos x="2743" y="900"/>
              </a:cxn>
              <a:cxn ang="0">
                <a:pos x="3005" y="869"/>
              </a:cxn>
              <a:cxn ang="0">
                <a:pos x="3275" y="850"/>
              </a:cxn>
              <a:cxn ang="0">
                <a:pos x="3459" y="846"/>
              </a:cxn>
              <a:cxn ang="0">
                <a:pos x="3733" y="856"/>
              </a:cxn>
              <a:cxn ang="0">
                <a:pos x="4001" y="877"/>
              </a:cxn>
              <a:cxn ang="0">
                <a:pos x="4259" y="911"/>
              </a:cxn>
              <a:cxn ang="0">
                <a:pos x="4512" y="959"/>
              </a:cxn>
              <a:cxn ang="0">
                <a:pos x="4754" y="1015"/>
              </a:cxn>
              <a:cxn ang="0">
                <a:pos x="5135" y="1126"/>
              </a:cxn>
              <a:cxn ang="0">
                <a:pos x="5554" y="1281"/>
              </a:cxn>
              <a:cxn ang="0">
                <a:pos x="5928" y="1449"/>
              </a:cxn>
              <a:cxn ang="0">
                <a:pos x="6246" y="1616"/>
              </a:cxn>
              <a:cxn ang="0">
                <a:pos x="6510" y="1771"/>
              </a:cxn>
              <a:cxn ang="0">
                <a:pos x="6763" y="1939"/>
              </a:cxn>
              <a:cxn ang="0">
                <a:pos x="6912" y="2051"/>
              </a:cxn>
              <a:cxn ang="0">
                <a:pos x="6845" y="810"/>
              </a:cxn>
              <a:cxn ang="0">
                <a:pos x="6510" y="651"/>
              </a:cxn>
              <a:cxn ang="0">
                <a:pos x="6246" y="542"/>
              </a:cxn>
              <a:cxn ang="0">
                <a:pos x="5928" y="423"/>
              </a:cxn>
              <a:cxn ang="0">
                <a:pos x="5554" y="306"/>
              </a:cxn>
              <a:cxn ang="0">
                <a:pos x="5135" y="197"/>
              </a:cxn>
              <a:cxn ang="0">
                <a:pos x="4673" y="103"/>
              </a:cxn>
              <a:cxn ang="0">
                <a:pos x="4175" y="36"/>
              </a:cxn>
              <a:cxn ang="0">
                <a:pos x="3733" y="6"/>
              </a:cxn>
              <a:cxn ang="0">
                <a:pos x="3459" y="0"/>
              </a:cxn>
              <a:cxn ang="0">
                <a:pos x="3275" y="2"/>
              </a:cxn>
              <a:cxn ang="0">
                <a:pos x="2917" y="21"/>
              </a:cxn>
              <a:cxn ang="0">
                <a:pos x="2406" y="78"/>
              </a:cxn>
              <a:cxn ang="0">
                <a:pos x="1931" y="163"/>
              </a:cxn>
              <a:cxn ang="0">
                <a:pos x="1496" y="268"/>
              </a:cxn>
              <a:cxn ang="0">
                <a:pos x="1107" y="385"/>
              </a:cxn>
              <a:cxn ang="0">
                <a:pos x="768" y="504"/>
              </a:cxn>
              <a:cxn ang="0">
                <a:pos x="485" y="616"/>
              </a:cxn>
              <a:cxn ang="0">
                <a:pos x="149" y="770"/>
              </a:cxn>
              <a:cxn ang="0">
                <a:pos x="0" y="2062"/>
              </a:cxn>
            </a:cxnLst>
            <a:rect l="0" t="0" r="r" b="b"/>
            <a:pathLst>
              <a:path w="6912" h="2062">
                <a:moveTo>
                  <a:pt x="0" y="2062"/>
                </a:moveTo>
                <a:lnTo>
                  <a:pt x="0" y="2062"/>
                </a:lnTo>
                <a:lnTo>
                  <a:pt x="17" y="2049"/>
                </a:lnTo>
                <a:lnTo>
                  <a:pt x="67" y="2010"/>
                </a:lnTo>
                <a:lnTo>
                  <a:pt x="149" y="1949"/>
                </a:lnTo>
                <a:lnTo>
                  <a:pt x="262" y="1872"/>
                </a:lnTo>
                <a:lnTo>
                  <a:pt x="329" y="1828"/>
                </a:lnTo>
                <a:lnTo>
                  <a:pt x="404" y="1781"/>
                </a:lnTo>
                <a:lnTo>
                  <a:pt x="485" y="1731"/>
                </a:lnTo>
                <a:lnTo>
                  <a:pt x="573" y="1677"/>
                </a:lnTo>
                <a:lnTo>
                  <a:pt x="668" y="1624"/>
                </a:lnTo>
                <a:lnTo>
                  <a:pt x="768" y="1568"/>
                </a:lnTo>
                <a:lnTo>
                  <a:pt x="875" y="1511"/>
                </a:lnTo>
                <a:lnTo>
                  <a:pt x="988" y="1455"/>
                </a:lnTo>
                <a:lnTo>
                  <a:pt x="1107" y="1398"/>
                </a:lnTo>
                <a:lnTo>
                  <a:pt x="1231" y="1342"/>
                </a:lnTo>
                <a:lnTo>
                  <a:pt x="1362" y="1287"/>
                </a:lnTo>
                <a:lnTo>
                  <a:pt x="1496" y="1231"/>
                </a:lnTo>
                <a:lnTo>
                  <a:pt x="1636" y="1179"/>
                </a:lnTo>
                <a:lnTo>
                  <a:pt x="1781" y="1130"/>
                </a:lnTo>
                <a:lnTo>
                  <a:pt x="1931" y="1082"/>
                </a:lnTo>
                <a:lnTo>
                  <a:pt x="2084" y="1038"/>
                </a:lnTo>
                <a:lnTo>
                  <a:pt x="2164" y="1017"/>
                </a:lnTo>
                <a:lnTo>
                  <a:pt x="2243" y="996"/>
                </a:lnTo>
                <a:lnTo>
                  <a:pt x="2323" y="976"/>
                </a:lnTo>
                <a:lnTo>
                  <a:pt x="2406" y="959"/>
                </a:lnTo>
                <a:lnTo>
                  <a:pt x="2488" y="942"/>
                </a:lnTo>
                <a:lnTo>
                  <a:pt x="2572" y="927"/>
                </a:lnTo>
                <a:lnTo>
                  <a:pt x="2656" y="913"/>
                </a:lnTo>
                <a:lnTo>
                  <a:pt x="2743" y="900"/>
                </a:lnTo>
                <a:lnTo>
                  <a:pt x="2829" y="888"/>
                </a:lnTo>
                <a:lnTo>
                  <a:pt x="2917" y="877"/>
                </a:lnTo>
                <a:lnTo>
                  <a:pt x="3005" y="869"/>
                </a:lnTo>
                <a:lnTo>
                  <a:pt x="3095" y="862"/>
                </a:lnTo>
                <a:lnTo>
                  <a:pt x="3185" y="856"/>
                </a:lnTo>
                <a:lnTo>
                  <a:pt x="3275" y="850"/>
                </a:lnTo>
                <a:lnTo>
                  <a:pt x="3367" y="848"/>
                </a:lnTo>
                <a:lnTo>
                  <a:pt x="3459" y="846"/>
                </a:lnTo>
                <a:lnTo>
                  <a:pt x="3459" y="846"/>
                </a:lnTo>
                <a:lnTo>
                  <a:pt x="3551" y="848"/>
                </a:lnTo>
                <a:lnTo>
                  <a:pt x="3643" y="850"/>
                </a:lnTo>
                <a:lnTo>
                  <a:pt x="3733" y="856"/>
                </a:lnTo>
                <a:lnTo>
                  <a:pt x="3823" y="862"/>
                </a:lnTo>
                <a:lnTo>
                  <a:pt x="3913" y="867"/>
                </a:lnTo>
                <a:lnTo>
                  <a:pt x="4001" y="877"/>
                </a:lnTo>
                <a:lnTo>
                  <a:pt x="4089" y="886"/>
                </a:lnTo>
                <a:lnTo>
                  <a:pt x="4175" y="900"/>
                </a:lnTo>
                <a:lnTo>
                  <a:pt x="4259" y="911"/>
                </a:lnTo>
                <a:lnTo>
                  <a:pt x="4346" y="927"/>
                </a:lnTo>
                <a:lnTo>
                  <a:pt x="4428" y="942"/>
                </a:lnTo>
                <a:lnTo>
                  <a:pt x="4512" y="959"/>
                </a:lnTo>
                <a:lnTo>
                  <a:pt x="4593" y="976"/>
                </a:lnTo>
                <a:lnTo>
                  <a:pt x="4673" y="996"/>
                </a:lnTo>
                <a:lnTo>
                  <a:pt x="4754" y="1015"/>
                </a:lnTo>
                <a:lnTo>
                  <a:pt x="4832" y="1036"/>
                </a:lnTo>
                <a:lnTo>
                  <a:pt x="4985" y="1080"/>
                </a:lnTo>
                <a:lnTo>
                  <a:pt x="5135" y="1126"/>
                </a:lnTo>
                <a:lnTo>
                  <a:pt x="5280" y="1176"/>
                </a:lnTo>
                <a:lnTo>
                  <a:pt x="5420" y="1227"/>
                </a:lnTo>
                <a:lnTo>
                  <a:pt x="5554" y="1281"/>
                </a:lnTo>
                <a:lnTo>
                  <a:pt x="5684" y="1336"/>
                </a:lnTo>
                <a:lnTo>
                  <a:pt x="5809" y="1392"/>
                </a:lnTo>
                <a:lnTo>
                  <a:pt x="5928" y="1449"/>
                </a:lnTo>
                <a:lnTo>
                  <a:pt x="6039" y="1505"/>
                </a:lnTo>
                <a:lnTo>
                  <a:pt x="6146" y="1560"/>
                </a:lnTo>
                <a:lnTo>
                  <a:pt x="6246" y="1616"/>
                </a:lnTo>
                <a:lnTo>
                  <a:pt x="6341" y="1670"/>
                </a:lnTo>
                <a:lnTo>
                  <a:pt x="6427" y="1721"/>
                </a:lnTo>
                <a:lnTo>
                  <a:pt x="6510" y="1771"/>
                </a:lnTo>
                <a:lnTo>
                  <a:pt x="6583" y="1819"/>
                </a:lnTo>
                <a:lnTo>
                  <a:pt x="6650" y="1863"/>
                </a:lnTo>
                <a:lnTo>
                  <a:pt x="6763" y="1939"/>
                </a:lnTo>
                <a:lnTo>
                  <a:pt x="6845" y="1999"/>
                </a:lnTo>
                <a:lnTo>
                  <a:pt x="6895" y="2037"/>
                </a:lnTo>
                <a:lnTo>
                  <a:pt x="6912" y="2051"/>
                </a:lnTo>
                <a:lnTo>
                  <a:pt x="6912" y="846"/>
                </a:lnTo>
                <a:lnTo>
                  <a:pt x="6912" y="846"/>
                </a:lnTo>
                <a:lnTo>
                  <a:pt x="6845" y="810"/>
                </a:lnTo>
                <a:lnTo>
                  <a:pt x="6763" y="770"/>
                </a:lnTo>
                <a:lnTo>
                  <a:pt x="6650" y="714"/>
                </a:lnTo>
                <a:lnTo>
                  <a:pt x="6510" y="651"/>
                </a:lnTo>
                <a:lnTo>
                  <a:pt x="6427" y="616"/>
                </a:lnTo>
                <a:lnTo>
                  <a:pt x="6341" y="578"/>
                </a:lnTo>
                <a:lnTo>
                  <a:pt x="6246" y="542"/>
                </a:lnTo>
                <a:lnTo>
                  <a:pt x="6146" y="504"/>
                </a:lnTo>
                <a:lnTo>
                  <a:pt x="6039" y="463"/>
                </a:lnTo>
                <a:lnTo>
                  <a:pt x="5928" y="423"/>
                </a:lnTo>
                <a:lnTo>
                  <a:pt x="5809" y="385"/>
                </a:lnTo>
                <a:lnTo>
                  <a:pt x="5684" y="345"/>
                </a:lnTo>
                <a:lnTo>
                  <a:pt x="5554" y="306"/>
                </a:lnTo>
                <a:lnTo>
                  <a:pt x="5420" y="268"/>
                </a:lnTo>
                <a:lnTo>
                  <a:pt x="5280" y="232"/>
                </a:lnTo>
                <a:lnTo>
                  <a:pt x="5135" y="197"/>
                </a:lnTo>
                <a:lnTo>
                  <a:pt x="4985" y="163"/>
                </a:lnTo>
                <a:lnTo>
                  <a:pt x="4832" y="132"/>
                </a:lnTo>
                <a:lnTo>
                  <a:pt x="4673" y="103"/>
                </a:lnTo>
                <a:lnTo>
                  <a:pt x="4512" y="78"/>
                </a:lnTo>
                <a:lnTo>
                  <a:pt x="4346" y="56"/>
                </a:lnTo>
                <a:lnTo>
                  <a:pt x="4175" y="36"/>
                </a:lnTo>
                <a:lnTo>
                  <a:pt x="4001" y="21"/>
                </a:lnTo>
                <a:lnTo>
                  <a:pt x="3823" y="10"/>
                </a:lnTo>
                <a:lnTo>
                  <a:pt x="3733" y="6"/>
                </a:lnTo>
                <a:lnTo>
                  <a:pt x="3643" y="2"/>
                </a:lnTo>
                <a:lnTo>
                  <a:pt x="3551" y="0"/>
                </a:lnTo>
                <a:lnTo>
                  <a:pt x="3459" y="0"/>
                </a:lnTo>
                <a:lnTo>
                  <a:pt x="3459" y="0"/>
                </a:lnTo>
                <a:lnTo>
                  <a:pt x="3367" y="0"/>
                </a:lnTo>
                <a:lnTo>
                  <a:pt x="3275" y="2"/>
                </a:lnTo>
                <a:lnTo>
                  <a:pt x="3185" y="6"/>
                </a:lnTo>
                <a:lnTo>
                  <a:pt x="3095" y="10"/>
                </a:lnTo>
                <a:lnTo>
                  <a:pt x="2917" y="21"/>
                </a:lnTo>
                <a:lnTo>
                  <a:pt x="2743" y="36"/>
                </a:lnTo>
                <a:lnTo>
                  <a:pt x="2572" y="56"/>
                </a:lnTo>
                <a:lnTo>
                  <a:pt x="2406" y="78"/>
                </a:lnTo>
                <a:lnTo>
                  <a:pt x="2243" y="103"/>
                </a:lnTo>
                <a:lnTo>
                  <a:pt x="2084" y="132"/>
                </a:lnTo>
                <a:lnTo>
                  <a:pt x="1931" y="163"/>
                </a:lnTo>
                <a:lnTo>
                  <a:pt x="1781" y="197"/>
                </a:lnTo>
                <a:lnTo>
                  <a:pt x="1636" y="232"/>
                </a:lnTo>
                <a:lnTo>
                  <a:pt x="1496" y="268"/>
                </a:lnTo>
                <a:lnTo>
                  <a:pt x="1362" y="306"/>
                </a:lnTo>
                <a:lnTo>
                  <a:pt x="1231" y="345"/>
                </a:lnTo>
                <a:lnTo>
                  <a:pt x="1107" y="385"/>
                </a:lnTo>
                <a:lnTo>
                  <a:pt x="988" y="423"/>
                </a:lnTo>
                <a:lnTo>
                  <a:pt x="875" y="463"/>
                </a:lnTo>
                <a:lnTo>
                  <a:pt x="768" y="504"/>
                </a:lnTo>
                <a:lnTo>
                  <a:pt x="668" y="542"/>
                </a:lnTo>
                <a:lnTo>
                  <a:pt x="573" y="578"/>
                </a:lnTo>
                <a:lnTo>
                  <a:pt x="485" y="616"/>
                </a:lnTo>
                <a:lnTo>
                  <a:pt x="404" y="651"/>
                </a:lnTo>
                <a:lnTo>
                  <a:pt x="262" y="714"/>
                </a:lnTo>
                <a:lnTo>
                  <a:pt x="149" y="770"/>
                </a:lnTo>
                <a:lnTo>
                  <a:pt x="67" y="810"/>
                </a:lnTo>
                <a:lnTo>
                  <a:pt x="0" y="846"/>
                </a:lnTo>
                <a:lnTo>
                  <a:pt x="0" y="2062"/>
                </a:lnTo>
                <a:close/>
              </a:path>
            </a:pathLst>
          </a:cu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p:spPr>
        <p:txBody>
          <a:bodyPr vert="horz" wrap="square" lIns="34283" tIns="34283" rIns="41139" bIns="30859" numCol="1" rtlCol="0" anchor="ctr" anchorCtr="1" compatLnSpc="1">
            <a:prstTxWarp prst="textNoShape">
              <a:avLst/>
            </a:prstTxWarp>
          </a:bodyPr>
          <a:lstStyle/>
          <a:p>
            <a:pPr marL="170360" indent="-170360" algn="ctr" defTabSz="685619">
              <a:lnSpc>
                <a:spcPct val="90000"/>
              </a:lnSpc>
              <a:spcBef>
                <a:spcPts val="472"/>
              </a:spcBef>
              <a:buClr>
                <a:srgbClr val="FFFF99"/>
              </a:buClr>
              <a:buSzPct val="120000"/>
              <a:defRPr/>
            </a:pPr>
            <a:endParaRPr lang="en-US" altLang="zh-CN" sz="2400" i="1" dirty="0">
              <a:solidFill>
                <a:srgbClr val="FFFFFF"/>
              </a:solidFill>
              <a:latin typeface="Segoe" pitchFamily="34" charset="0"/>
            </a:endParaRPr>
          </a:p>
        </p:txBody>
      </p:sp>
      <p:sp>
        <p:nvSpPr>
          <p:cNvPr id="10" name="Rectangle 9"/>
          <p:cNvSpPr/>
          <p:nvPr/>
        </p:nvSpPr>
        <p:spPr>
          <a:xfrm>
            <a:off x="559186" y="2103862"/>
            <a:ext cx="2108311" cy="477054"/>
          </a:xfrm>
          <a:prstGeom prst="rect">
            <a:avLst/>
          </a:prstGeom>
        </p:spPr>
        <p:txBody>
          <a:bodyPr wrap="square">
            <a:spAutoFit/>
          </a:bodyPr>
          <a:lstStyle/>
          <a:p>
            <a:pP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Sophisticated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Design Environment</a:t>
            </a:r>
          </a:p>
        </p:txBody>
      </p:sp>
      <p:pic>
        <p:nvPicPr>
          <p:cNvPr id="11" name="Picture 2" descr="\\eventsql\dvd\Online_ART\DVD_ART36\Artwork_Imagery\Brand Photos\Scenarios\FY09 Office Brand - No_exp\women man meeting working talking lap top.png"/>
          <p:cNvPicPr>
            <a:picLocks noChangeAspect="1" noChangeArrowheads="1"/>
          </p:cNvPicPr>
          <p:nvPr/>
        </p:nvPicPr>
        <p:blipFill>
          <a:blip r:embed="rId4" cstate="print"/>
          <a:srcRect/>
          <a:stretch>
            <a:fillRect/>
          </a:stretch>
        </p:blipFill>
        <p:spPr bwMode="auto">
          <a:xfrm>
            <a:off x="2841547" y="460504"/>
            <a:ext cx="3460913" cy="1635707"/>
          </a:xfrm>
          <a:prstGeom prst="rect">
            <a:avLst/>
          </a:prstGeom>
          <a:noFill/>
        </p:spPr>
      </p:pic>
      <p:sp>
        <p:nvSpPr>
          <p:cNvPr id="12" name="Rectangle 11"/>
          <p:cNvSpPr/>
          <p:nvPr/>
        </p:nvSpPr>
        <p:spPr>
          <a:xfrm>
            <a:off x="4209494" y="2647284"/>
            <a:ext cx="798617" cy="477054"/>
          </a:xfrm>
          <a:prstGeom prst="rect">
            <a:avLst/>
          </a:prstGeom>
        </p:spPr>
        <p:txBody>
          <a:bodyPr wrap="none">
            <a:spAutoFit/>
          </a:bodyPr>
          <a:lstStyle/>
          <a:p>
            <a:pPr algn="ct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Re-use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of insights</a:t>
            </a:r>
          </a:p>
        </p:txBody>
      </p:sp>
      <p:grpSp>
        <p:nvGrpSpPr>
          <p:cNvPr id="13" name="Group 12"/>
          <p:cNvGrpSpPr/>
          <p:nvPr/>
        </p:nvGrpSpPr>
        <p:grpSpPr>
          <a:xfrm>
            <a:off x="187115" y="1038335"/>
            <a:ext cx="2010380" cy="1083431"/>
            <a:chOff x="256874" y="1164713"/>
            <a:chExt cx="2681059" cy="1925994"/>
          </a:xfrm>
        </p:grpSpPr>
        <p:pic>
          <p:nvPicPr>
            <p:cNvPr id="14" name="Picture 2" descr="\\eventsql\dvd\Online_ART\DVD_ART36\Artwork_Imagery\Brand Photos\Scenarios\FY08 Brand - Business - No_exp\Man IT Pro smiling IT servers  clean room posed hallways.png"/>
            <p:cNvPicPr>
              <a:picLocks noChangeAspect="1" noChangeArrowheads="1"/>
            </p:cNvPicPr>
            <p:nvPr/>
          </p:nvPicPr>
          <p:blipFill>
            <a:blip r:embed="rId5" cstate="print"/>
            <a:srcRect/>
            <a:stretch>
              <a:fillRect/>
            </a:stretch>
          </p:blipFill>
          <p:spPr bwMode="auto">
            <a:xfrm flipH="1">
              <a:off x="1428728" y="1164713"/>
              <a:ext cx="1509205" cy="1925994"/>
            </a:xfrm>
            <a:prstGeom prst="rect">
              <a:avLst/>
            </a:prstGeom>
            <a:noFill/>
          </p:spPr>
        </p:pic>
        <p:pic>
          <p:nvPicPr>
            <p:cNvPr id="15" name="Picture 2" descr="\\eventsql\dvd\Online_ART\DVD_ART36\Artwork_Imagery\Brand Photos\Scenarios\FY08 Brand - Mobility - No_exp\man standing working indoors laptop business.png"/>
            <p:cNvPicPr>
              <a:picLocks noChangeAspect="1" noChangeArrowheads="1"/>
            </p:cNvPicPr>
            <p:nvPr/>
          </p:nvPicPr>
          <p:blipFill>
            <a:blip r:embed="rId6" cstate="print"/>
            <a:srcRect/>
            <a:stretch>
              <a:fillRect/>
            </a:stretch>
          </p:blipFill>
          <p:spPr bwMode="auto">
            <a:xfrm>
              <a:off x="256874" y="1330584"/>
              <a:ext cx="1677882" cy="1670197"/>
            </a:xfrm>
            <a:prstGeom prst="rect">
              <a:avLst/>
            </a:prstGeom>
            <a:ln>
              <a:noFill/>
            </a:ln>
            <a:effectLst>
              <a:softEdge rad="112500"/>
            </a:effectLst>
          </p:spPr>
        </p:pic>
      </p:grpSp>
      <p:sp>
        <p:nvSpPr>
          <p:cNvPr id="16" name="Rounded Rectangle 15"/>
          <p:cNvSpPr/>
          <p:nvPr/>
        </p:nvSpPr>
        <p:spPr bwMode="auto">
          <a:xfrm>
            <a:off x="1720124" y="3938897"/>
            <a:ext cx="1610669" cy="236763"/>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indent="-170360" algn="ctr" defTabSz="685619" fontAlgn="base">
              <a:lnSpc>
                <a:spcPct val="90000"/>
              </a:lnSpc>
              <a:spcBef>
                <a:spcPts val="472"/>
              </a:spcBef>
              <a:spcAft>
                <a:spcPct val="0"/>
              </a:spcAft>
              <a:buClr>
                <a:srgbClr val="FFFF99"/>
              </a:buClr>
              <a:buSzPct val="120000"/>
              <a:defRPr/>
            </a:pPr>
            <a:endParaRPr lang="en-US" altLang="zh-CN" sz="2400" i="1" dirty="0">
              <a:solidFill>
                <a:srgbClr val="FFFFFF"/>
              </a:solidFill>
              <a:latin typeface="Segoe" pitchFamily="34" charset="0"/>
            </a:endParaRPr>
          </a:p>
        </p:txBody>
      </p:sp>
      <p:sp>
        <p:nvSpPr>
          <p:cNvPr id="17" name="Rectangle 16"/>
          <p:cNvSpPr/>
          <p:nvPr/>
        </p:nvSpPr>
        <p:spPr>
          <a:xfrm>
            <a:off x="1606001" y="3891933"/>
            <a:ext cx="1838916" cy="323165"/>
          </a:xfrm>
          <a:prstGeom prst="rect">
            <a:avLst/>
          </a:prstGeom>
          <a:grpFill/>
          <a:ln w="6350" cap="flat" cmpd="sng" algn="ctr">
            <a:noFill/>
            <a:prstDash val="solid"/>
            <a:round/>
            <a:headEnd type="none" w="med" len="med"/>
            <a:tailEnd type="none" w="med" len="med"/>
          </a:ln>
          <a:effectLst/>
        </p:spPr>
        <p:txBody>
          <a:bodyPr wrap="square">
            <a:spAutoFit/>
          </a:bodyPr>
          <a:lstStyle/>
          <a:p>
            <a:pPr algn="ctr" fontAlgn="base">
              <a:lnSpc>
                <a:spcPts val="1800"/>
              </a:lnSpc>
              <a:spcBef>
                <a:spcPts val="450"/>
              </a:spcBef>
              <a:spcAft>
                <a:spcPts val="600"/>
              </a:spcAft>
              <a:buClr>
                <a:srgbClr val="000000"/>
              </a:buClr>
              <a:buSzPct val="100000"/>
              <a:defRPr/>
            </a:pPr>
            <a:r>
              <a:rPr lang="en-US" altLang="zh-CN" sz="900" dirty="0">
                <a:solidFill>
                  <a:srgbClr val="FFFFFF"/>
                </a:solidFill>
                <a:ea typeface="Segoe UI" pitchFamily="34" charset="0"/>
                <a:cs typeface="Segoe UI" pitchFamily="34" charset="0"/>
                <a:sym typeface="Wingdings" pitchFamily="2" charset="2"/>
              </a:rPr>
              <a:t>Report Designer</a:t>
            </a:r>
          </a:p>
        </p:txBody>
      </p:sp>
      <p:sp>
        <p:nvSpPr>
          <p:cNvPr id="18" name="Rounded Rectangle 17"/>
          <p:cNvSpPr/>
          <p:nvPr/>
        </p:nvSpPr>
        <p:spPr bwMode="auto">
          <a:xfrm>
            <a:off x="5899709" y="3938897"/>
            <a:ext cx="1610669" cy="236763"/>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indent="-170360" algn="ctr" defTabSz="685619" fontAlgn="base">
              <a:lnSpc>
                <a:spcPct val="90000"/>
              </a:lnSpc>
              <a:spcBef>
                <a:spcPts val="472"/>
              </a:spcBef>
              <a:spcAft>
                <a:spcPct val="0"/>
              </a:spcAft>
              <a:buClr>
                <a:srgbClr val="FFFF99"/>
              </a:buClr>
              <a:buSzPct val="120000"/>
              <a:defRPr/>
            </a:pPr>
            <a:endParaRPr lang="en-US" altLang="zh-CN" sz="2400" i="1" dirty="0">
              <a:solidFill>
                <a:srgbClr val="FFFFFF"/>
              </a:solidFill>
              <a:latin typeface="Segoe" pitchFamily="34" charset="0"/>
            </a:endParaRPr>
          </a:p>
        </p:txBody>
      </p:sp>
      <p:sp>
        <p:nvSpPr>
          <p:cNvPr id="19" name="Rectangle 18"/>
          <p:cNvSpPr/>
          <p:nvPr/>
        </p:nvSpPr>
        <p:spPr>
          <a:xfrm>
            <a:off x="5901691" y="3891933"/>
            <a:ext cx="1602752" cy="323165"/>
          </a:xfrm>
          <a:prstGeom prst="rect">
            <a:avLst/>
          </a:prstGeom>
          <a:grpFill/>
          <a:ln w="6350" cap="flat" cmpd="sng" algn="ctr">
            <a:noFill/>
            <a:prstDash val="solid"/>
            <a:round/>
            <a:headEnd type="none" w="med" len="med"/>
            <a:tailEnd type="none" w="med" len="med"/>
          </a:ln>
          <a:effectLst/>
        </p:spPr>
        <p:txBody>
          <a:bodyPr wrap="square">
            <a:spAutoFit/>
          </a:bodyPr>
          <a:lstStyle/>
          <a:p>
            <a:pPr algn="ctr" fontAlgn="base">
              <a:lnSpc>
                <a:spcPts val="1800"/>
              </a:lnSpc>
              <a:spcBef>
                <a:spcPts val="450"/>
              </a:spcBef>
              <a:spcAft>
                <a:spcPts val="600"/>
              </a:spcAft>
              <a:buClr>
                <a:srgbClr val="000000"/>
              </a:buClr>
              <a:buSzPct val="100000"/>
              <a:defRPr/>
            </a:pPr>
            <a:r>
              <a:rPr lang="en-US" altLang="zh-CN" sz="900" dirty="0">
                <a:solidFill>
                  <a:srgbClr val="FFFFFF"/>
                </a:solidFill>
                <a:ea typeface="Segoe UI" pitchFamily="34" charset="0"/>
                <a:cs typeface="Segoe UI" pitchFamily="34" charset="0"/>
                <a:sym typeface="Wingdings" pitchFamily="2" charset="2"/>
              </a:rPr>
              <a:t>Power View</a:t>
            </a:r>
          </a:p>
        </p:txBody>
      </p:sp>
      <p:grpSp>
        <p:nvGrpSpPr>
          <p:cNvPr id="20" name="Group 19"/>
          <p:cNvGrpSpPr/>
          <p:nvPr/>
        </p:nvGrpSpPr>
        <p:grpSpPr>
          <a:xfrm>
            <a:off x="3766666" y="3891934"/>
            <a:ext cx="1610669" cy="323165"/>
            <a:chOff x="3857653" y="5189243"/>
            <a:chExt cx="1611088" cy="430887"/>
          </a:xfrm>
        </p:grpSpPr>
        <p:sp>
          <p:nvSpPr>
            <p:cNvPr id="21" name="Rounded Rectangle 20"/>
            <p:cNvSpPr/>
            <p:nvPr/>
          </p:nvSpPr>
          <p:spPr bwMode="auto">
            <a:xfrm>
              <a:off x="3857653" y="5251862"/>
              <a:ext cx="1611088" cy="315684"/>
            </a:xfrm>
            <a:prstGeom prst="roundRect">
              <a:avLst/>
            </a:prstGeom>
            <a:gradFill flip="none" rotWithShape="1">
              <a:gsLst>
                <a:gs pos="0">
                  <a:schemeClr val="tx1">
                    <a:alpha val="31000"/>
                  </a:schemeClr>
                </a:gs>
                <a:gs pos="52000">
                  <a:schemeClr val="tx1">
                    <a:alpha val="15000"/>
                  </a:schemeClr>
                </a:gs>
                <a:gs pos="100000">
                  <a:schemeClr val="bg1">
                    <a:alpha val="7000"/>
                  </a:schemeClr>
                </a:gs>
              </a:gsLst>
              <a:lin ang="16200000" scaled="0"/>
              <a:tileRect/>
            </a:gradFill>
            <a:ln w="12700" cap="flat" cmpd="sng" algn="ctr">
              <a:gradFill>
                <a:gsLst>
                  <a:gs pos="0">
                    <a:srgbClr val="FFFFFF">
                      <a:alpha val="33000"/>
                    </a:srgbClr>
                  </a:gs>
                  <a:gs pos="50000">
                    <a:srgbClr val="FFFFFF">
                      <a:alpha val="0"/>
                    </a:srgbClr>
                  </a:gs>
                  <a:gs pos="100000">
                    <a:srgbClr val="000000">
                      <a:alpha val="45000"/>
                    </a:srgbClr>
                  </a:gs>
                </a:gsLst>
                <a:lin ang="5400000" scaled="0"/>
              </a:gra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34283" tIns="34283" rIns="41139" bIns="30859" numCol="1" rtlCol="0" anchor="ctr" anchorCtr="1" compatLnSpc="1">
              <a:prstTxWarp prst="textNoShape">
                <a:avLst/>
              </a:prstTxWarp>
            </a:bodyPr>
            <a:lstStyle/>
            <a:p>
              <a:pPr marL="170360" indent="-170360" algn="ctr" defTabSz="685619" fontAlgn="base">
                <a:lnSpc>
                  <a:spcPct val="90000"/>
                </a:lnSpc>
                <a:spcBef>
                  <a:spcPts val="472"/>
                </a:spcBef>
                <a:spcAft>
                  <a:spcPct val="0"/>
                </a:spcAft>
                <a:buClr>
                  <a:srgbClr val="FFFF99"/>
                </a:buClr>
                <a:buSzPct val="120000"/>
                <a:defRPr/>
              </a:pPr>
              <a:endParaRPr lang="en-US" altLang="zh-CN" sz="2400" i="1" dirty="0">
                <a:solidFill>
                  <a:srgbClr val="FFFFFF"/>
                </a:solidFill>
                <a:latin typeface="Segoe" pitchFamily="34" charset="0"/>
              </a:endParaRPr>
            </a:p>
          </p:txBody>
        </p:sp>
        <p:sp>
          <p:nvSpPr>
            <p:cNvPr id="22" name="Rectangle 21"/>
            <p:cNvSpPr/>
            <p:nvPr/>
          </p:nvSpPr>
          <p:spPr>
            <a:xfrm>
              <a:off x="4206061" y="5189243"/>
              <a:ext cx="914271" cy="430887"/>
            </a:xfrm>
            <a:prstGeom prst="rect">
              <a:avLst/>
            </a:prstGeom>
            <a:grpFill/>
            <a:ln w="6350" cap="flat" cmpd="sng" algn="ctr">
              <a:noFill/>
              <a:prstDash val="solid"/>
              <a:round/>
              <a:headEnd type="none" w="med" len="med"/>
              <a:tailEnd type="none" w="med" len="med"/>
            </a:ln>
            <a:effectLst/>
          </p:spPr>
          <p:txBody>
            <a:bodyPr wrap="none">
              <a:spAutoFit/>
            </a:bodyPr>
            <a:lstStyle/>
            <a:p>
              <a:pPr algn="ctr" fontAlgn="base">
                <a:lnSpc>
                  <a:spcPts val="1800"/>
                </a:lnSpc>
                <a:spcBef>
                  <a:spcPts val="450"/>
                </a:spcBef>
                <a:spcAft>
                  <a:spcPts val="600"/>
                </a:spcAft>
                <a:buClr>
                  <a:srgbClr val="000000"/>
                </a:buClr>
                <a:buSzPct val="100000"/>
                <a:defRPr/>
              </a:pPr>
              <a:r>
                <a:rPr lang="en-US" altLang="zh-CN" sz="900" dirty="0">
                  <a:solidFill>
                    <a:srgbClr val="FFFFFF"/>
                  </a:solidFill>
                  <a:ea typeface="Segoe UI" pitchFamily="34" charset="0"/>
                  <a:cs typeface="Segoe UI" pitchFamily="34" charset="0"/>
                  <a:sym typeface="Wingdings" pitchFamily="2" charset="2"/>
                </a:rPr>
                <a:t>Report Builder</a:t>
              </a:r>
            </a:p>
          </p:txBody>
        </p:sp>
      </p:grpSp>
      <p:sp>
        <p:nvSpPr>
          <p:cNvPr id="23" name="Rectangle 22"/>
          <p:cNvSpPr/>
          <p:nvPr/>
        </p:nvSpPr>
        <p:spPr>
          <a:xfrm>
            <a:off x="1068812" y="2749585"/>
            <a:ext cx="2326958" cy="477054"/>
          </a:xfrm>
          <a:prstGeom prst="rect">
            <a:avLst/>
          </a:prstGeom>
        </p:spPr>
        <p:txBody>
          <a:bodyPr wrap="square">
            <a:spAutoFit/>
          </a:bodyPr>
          <a:lstStyle/>
          <a:p>
            <a:pP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Report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Viewer Controls</a:t>
            </a:r>
          </a:p>
        </p:txBody>
      </p:sp>
      <p:sp>
        <p:nvSpPr>
          <p:cNvPr id="24" name="Rectangle 23"/>
          <p:cNvSpPr/>
          <p:nvPr/>
        </p:nvSpPr>
        <p:spPr>
          <a:xfrm>
            <a:off x="1693424" y="3304012"/>
            <a:ext cx="2232966" cy="477054"/>
          </a:xfrm>
          <a:prstGeom prst="rect">
            <a:avLst/>
          </a:prstGeom>
        </p:spPr>
        <p:txBody>
          <a:bodyPr wrap="square">
            <a:spAutoFit/>
          </a:bodyPr>
          <a:lstStyle/>
          <a:p>
            <a:pP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Rich Design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Capabilities</a:t>
            </a:r>
          </a:p>
        </p:txBody>
      </p:sp>
      <p:sp>
        <p:nvSpPr>
          <p:cNvPr id="25" name="Rectangle 24"/>
          <p:cNvSpPr/>
          <p:nvPr/>
        </p:nvSpPr>
        <p:spPr>
          <a:xfrm>
            <a:off x="3838368" y="2103862"/>
            <a:ext cx="1540869" cy="477054"/>
          </a:xfrm>
          <a:prstGeom prst="rect">
            <a:avLst/>
          </a:prstGeom>
        </p:spPr>
        <p:txBody>
          <a:bodyPr wrap="square">
            <a:spAutoFit/>
          </a:bodyPr>
          <a:lstStyle/>
          <a:p>
            <a:pPr algn="ct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Productive</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Authoring</a:t>
            </a:r>
          </a:p>
        </p:txBody>
      </p:sp>
      <p:sp>
        <p:nvSpPr>
          <p:cNvPr id="26" name="Rectangle 25"/>
          <p:cNvSpPr/>
          <p:nvPr/>
        </p:nvSpPr>
        <p:spPr>
          <a:xfrm>
            <a:off x="4276021" y="3234162"/>
            <a:ext cx="665567" cy="477054"/>
          </a:xfrm>
          <a:prstGeom prst="rect">
            <a:avLst/>
          </a:prstGeom>
        </p:spPr>
        <p:txBody>
          <a:bodyPr wrap="none">
            <a:spAutoFit/>
          </a:bodyPr>
          <a:lstStyle/>
          <a:p>
            <a:pPr algn="ct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Flexible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layout</a:t>
            </a:r>
          </a:p>
        </p:txBody>
      </p:sp>
      <p:sp>
        <p:nvSpPr>
          <p:cNvPr id="27" name="Rectangle 26"/>
          <p:cNvSpPr/>
          <p:nvPr/>
        </p:nvSpPr>
        <p:spPr>
          <a:xfrm>
            <a:off x="6254645" y="2749585"/>
            <a:ext cx="1688825" cy="477054"/>
          </a:xfrm>
          <a:prstGeom prst="rect">
            <a:avLst/>
          </a:prstGeom>
        </p:spPr>
        <p:txBody>
          <a:bodyPr wrap="square">
            <a:spAutoFit/>
          </a:bodyPr>
          <a:lstStyle/>
          <a:p>
            <a:pPr algn="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Highly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Interactive</a:t>
            </a:r>
          </a:p>
        </p:txBody>
      </p:sp>
      <p:sp>
        <p:nvSpPr>
          <p:cNvPr id="28" name="Rectangle 27"/>
          <p:cNvSpPr/>
          <p:nvPr/>
        </p:nvSpPr>
        <p:spPr>
          <a:xfrm>
            <a:off x="5911480" y="3292014"/>
            <a:ext cx="1559079" cy="477054"/>
          </a:xfrm>
          <a:prstGeom prst="rect">
            <a:avLst/>
          </a:prstGeom>
        </p:spPr>
        <p:txBody>
          <a:bodyPr wrap="square">
            <a:spAutoFit/>
          </a:bodyPr>
          <a:lstStyle/>
          <a:p>
            <a:pPr algn="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Rich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Presentation</a:t>
            </a:r>
          </a:p>
        </p:txBody>
      </p:sp>
      <p:sp>
        <p:nvSpPr>
          <p:cNvPr id="29" name="Rectangle 28"/>
          <p:cNvSpPr/>
          <p:nvPr/>
        </p:nvSpPr>
        <p:spPr>
          <a:xfrm rot="20573270">
            <a:off x="-54184" y="556070"/>
            <a:ext cx="1736908" cy="323165"/>
          </a:xfrm>
          <a:prstGeom prst="rect">
            <a:avLst/>
          </a:prstGeom>
        </p:spPr>
        <p:txBody>
          <a:bodyPr wrap="square">
            <a:spAutoFit/>
          </a:bodyPr>
          <a:lstStyle/>
          <a:p>
            <a:pPr algn="ctr">
              <a:lnSpc>
                <a:spcPts val="1800"/>
              </a:lnSpc>
              <a:spcBef>
                <a:spcPts val="450"/>
              </a:spcBef>
              <a:spcAft>
                <a:spcPts val="600"/>
              </a:spcAft>
              <a:buClr>
                <a:srgbClr val="000000"/>
              </a:buClr>
              <a:buSzPct val="100000"/>
              <a:defRPr/>
            </a:pPr>
            <a:r>
              <a:rPr lang="en-US" sz="1350" b="1" dirty="0">
                <a:solidFill>
                  <a:srgbClr val="FFFFFF"/>
                </a:soli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Developers</a:t>
            </a:r>
          </a:p>
        </p:txBody>
      </p:sp>
      <p:pic>
        <p:nvPicPr>
          <p:cNvPr id="30" name="Picture 6" descr="\\eventsql\dvd\Online_ART\DVD_ART36\Artwork_Imagery\Brand Photos\Scenarios\FY08 Brand - Business\man windows laptop sitting desk casual copy.png"/>
          <p:cNvPicPr>
            <a:picLocks noChangeAspect="1" noChangeArrowheads="1"/>
          </p:cNvPicPr>
          <p:nvPr/>
        </p:nvPicPr>
        <p:blipFill>
          <a:blip r:embed="rId7" cstate="print"/>
          <a:srcRect/>
          <a:stretch>
            <a:fillRect/>
          </a:stretch>
        </p:blipFill>
        <p:spPr bwMode="auto">
          <a:xfrm>
            <a:off x="7151390" y="793519"/>
            <a:ext cx="1813252" cy="1692809"/>
          </a:xfrm>
          <a:prstGeom prst="rect">
            <a:avLst/>
          </a:prstGeom>
          <a:noFill/>
          <a:effectLst>
            <a:softEdge rad="635000"/>
          </a:effectLst>
        </p:spPr>
      </p:pic>
      <p:sp>
        <p:nvSpPr>
          <p:cNvPr id="31" name="Rectangle 30"/>
          <p:cNvSpPr/>
          <p:nvPr/>
        </p:nvSpPr>
        <p:spPr>
          <a:xfrm>
            <a:off x="7053296" y="2103862"/>
            <a:ext cx="1484030" cy="477054"/>
          </a:xfrm>
          <a:prstGeom prst="rect">
            <a:avLst/>
          </a:prstGeom>
        </p:spPr>
        <p:txBody>
          <a:bodyPr wrap="square">
            <a:spAutoFit/>
          </a:bodyPr>
          <a:lstStyle/>
          <a:p>
            <a:pPr algn="r">
              <a:lnSpc>
                <a:spcPts val="1500"/>
              </a:lnSpc>
              <a:spcBef>
                <a:spcPts val="450"/>
              </a:spcBef>
              <a:spcAft>
                <a:spcPts val="600"/>
              </a:spcAft>
              <a:buClr>
                <a:srgbClr val="000000"/>
              </a:buClr>
              <a:buSzPct val="100000"/>
              <a:defRPr/>
            </a:pP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Visual data </a:t>
            </a:r>
            <a:b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br>
            <a:r>
              <a:rPr lang="en-US" sz="1050" dirty="0">
                <a:gradFill>
                  <a:gsLst>
                    <a:gs pos="0">
                      <a:srgbClr val="000000"/>
                    </a:gs>
                    <a:gs pos="100000">
                      <a:srgbClr val="000000"/>
                    </a:gs>
                  </a:gsLst>
                  <a:lin ang="5400000" scaled="0"/>
                </a:gra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representation</a:t>
            </a:r>
          </a:p>
        </p:txBody>
      </p:sp>
      <p:sp>
        <p:nvSpPr>
          <p:cNvPr id="32" name="Rectangle 31"/>
          <p:cNvSpPr/>
          <p:nvPr/>
        </p:nvSpPr>
        <p:spPr>
          <a:xfrm rot="1097516">
            <a:off x="7540017" y="580273"/>
            <a:ext cx="1736908" cy="323165"/>
          </a:xfrm>
          <a:prstGeom prst="rect">
            <a:avLst/>
          </a:prstGeom>
        </p:spPr>
        <p:txBody>
          <a:bodyPr wrap="square">
            <a:spAutoFit/>
          </a:bodyPr>
          <a:lstStyle/>
          <a:p>
            <a:pPr algn="ctr">
              <a:lnSpc>
                <a:spcPts val="1800"/>
              </a:lnSpc>
              <a:spcBef>
                <a:spcPts val="450"/>
              </a:spcBef>
              <a:spcAft>
                <a:spcPts val="600"/>
              </a:spcAft>
              <a:buClr>
                <a:srgbClr val="000000"/>
              </a:buClr>
              <a:buSzPct val="100000"/>
              <a:defRPr/>
            </a:pPr>
            <a:r>
              <a:rPr lang="en-US" sz="1350" b="1" dirty="0">
                <a:solidFill>
                  <a:srgbClr val="FFFFFF"/>
                </a:soli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End Users</a:t>
            </a:r>
          </a:p>
        </p:txBody>
      </p:sp>
      <p:sp>
        <p:nvSpPr>
          <p:cNvPr id="33" name="Rectangle 32"/>
          <p:cNvSpPr/>
          <p:nvPr/>
        </p:nvSpPr>
        <p:spPr>
          <a:xfrm rot="472013">
            <a:off x="5272543" y="183342"/>
            <a:ext cx="1736908" cy="323165"/>
          </a:xfrm>
          <a:prstGeom prst="rect">
            <a:avLst/>
          </a:prstGeom>
        </p:spPr>
        <p:txBody>
          <a:bodyPr wrap="square">
            <a:spAutoFit/>
          </a:bodyPr>
          <a:lstStyle/>
          <a:p>
            <a:pPr algn="ctr">
              <a:lnSpc>
                <a:spcPts val="1800"/>
              </a:lnSpc>
              <a:spcBef>
                <a:spcPts val="450"/>
              </a:spcBef>
              <a:spcAft>
                <a:spcPts val="600"/>
              </a:spcAft>
              <a:buClr>
                <a:srgbClr val="000000"/>
              </a:buClr>
              <a:buSzPct val="100000"/>
              <a:defRPr/>
            </a:pPr>
            <a:r>
              <a:rPr lang="en-US" sz="1350" b="1" dirty="0">
                <a:solidFill>
                  <a:srgbClr val="FFFFFF"/>
                </a:soli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Power Users</a:t>
            </a:r>
          </a:p>
        </p:txBody>
      </p:sp>
      <p:sp useBgFill="1">
        <p:nvSpPr>
          <p:cNvPr id="34" name="Rectangle 7"/>
          <p:cNvSpPr/>
          <p:nvPr/>
        </p:nvSpPr>
        <p:spPr bwMode="white">
          <a:xfrm>
            <a:off x="2444128" y="649468"/>
            <a:ext cx="1264589" cy="3122432"/>
          </a:xfrm>
          <a:custGeom>
            <a:avLst/>
            <a:gdLst>
              <a:gd name="connsiteX0" fmla="*/ 0 w 133350"/>
              <a:gd name="connsiteY0" fmla="*/ 0 h 3867150"/>
              <a:gd name="connsiteX1" fmla="*/ 133350 w 133350"/>
              <a:gd name="connsiteY1" fmla="*/ 0 h 3867150"/>
              <a:gd name="connsiteX2" fmla="*/ 133350 w 133350"/>
              <a:gd name="connsiteY2" fmla="*/ 3867150 h 3867150"/>
              <a:gd name="connsiteX3" fmla="*/ 0 w 133350"/>
              <a:gd name="connsiteY3" fmla="*/ 3867150 h 3867150"/>
              <a:gd name="connsiteX4" fmla="*/ 0 w 13335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0 w 1143000"/>
              <a:gd name="connsiteY3" fmla="*/ 3867150 h 3867150"/>
              <a:gd name="connsiteX4" fmla="*/ 0 w 114300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695325 w 1143000"/>
              <a:gd name="connsiteY3" fmla="*/ 3867150 h 3867150"/>
              <a:gd name="connsiteX4" fmla="*/ 0 w 1143000"/>
              <a:gd name="connsiteY4" fmla="*/ 0 h 3867150"/>
              <a:gd name="connsiteX0" fmla="*/ 0 w 1143000"/>
              <a:gd name="connsiteY0" fmla="*/ 0 h 3867150"/>
              <a:gd name="connsiteX1" fmla="*/ 609600 w 1143000"/>
              <a:gd name="connsiteY1" fmla="*/ 2028825 h 3867150"/>
              <a:gd name="connsiteX2" fmla="*/ 1143000 w 1143000"/>
              <a:gd name="connsiteY2" fmla="*/ 3867150 h 3867150"/>
              <a:gd name="connsiteX3" fmla="*/ 695325 w 1143000"/>
              <a:gd name="connsiteY3" fmla="*/ 3867150 h 3867150"/>
              <a:gd name="connsiteX4" fmla="*/ 0 w 1143000"/>
              <a:gd name="connsiteY4" fmla="*/ 0 h 3867150"/>
              <a:gd name="connsiteX0" fmla="*/ 0 w 1543594"/>
              <a:gd name="connsiteY0" fmla="*/ 0 h 4032613"/>
              <a:gd name="connsiteX1" fmla="*/ 1010194 w 1543594"/>
              <a:gd name="connsiteY1" fmla="*/ 2194288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543594"/>
              <a:gd name="connsiteY0" fmla="*/ 0 h 4032613"/>
              <a:gd name="connsiteX1" fmla="*/ 870857 w 1543594"/>
              <a:gd name="connsiteY1" fmla="*/ 2298791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613262"/>
              <a:gd name="connsiteY0" fmla="*/ 0 h 4032613"/>
              <a:gd name="connsiteX1" fmla="*/ 940525 w 1613262"/>
              <a:gd name="connsiteY1" fmla="*/ 2298791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613262"/>
              <a:gd name="connsiteY0" fmla="*/ 0 h 4032613"/>
              <a:gd name="connsiteX1" fmla="*/ 949233 w 1613262"/>
              <a:gd name="connsiteY1" fmla="*/ 2377168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264919"/>
              <a:gd name="connsiteY0" fmla="*/ 0 h 4163242"/>
              <a:gd name="connsiteX1" fmla="*/ 600890 w 1264919"/>
              <a:gd name="connsiteY1" fmla="*/ 2507797 h 4163242"/>
              <a:gd name="connsiteX2" fmla="*/ 1264919 w 1264919"/>
              <a:gd name="connsiteY2" fmla="*/ 4163242 h 4163242"/>
              <a:gd name="connsiteX3" fmla="*/ 817244 w 1264919"/>
              <a:gd name="connsiteY3" fmla="*/ 4163242 h 4163242"/>
              <a:gd name="connsiteX4" fmla="*/ 0 w 1264919"/>
              <a:gd name="connsiteY4" fmla="*/ 0 h 4163242"/>
              <a:gd name="connsiteX0" fmla="*/ 0 w 1264919"/>
              <a:gd name="connsiteY0" fmla="*/ 0 h 4163242"/>
              <a:gd name="connsiteX1" fmla="*/ 766353 w 1264919"/>
              <a:gd name="connsiteY1" fmla="*/ 2472962 h 4163242"/>
              <a:gd name="connsiteX2" fmla="*/ 1264919 w 1264919"/>
              <a:gd name="connsiteY2" fmla="*/ 4163242 h 4163242"/>
              <a:gd name="connsiteX3" fmla="*/ 817244 w 1264919"/>
              <a:gd name="connsiteY3" fmla="*/ 4163242 h 4163242"/>
              <a:gd name="connsiteX4" fmla="*/ 0 w 1264919"/>
              <a:gd name="connsiteY4" fmla="*/ 0 h 4163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919" h="4163242">
                <a:moveTo>
                  <a:pt x="0" y="0"/>
                </a:moveTo>
                <a:lnTo>
                  <a:pt x="766353" y="2472962"/>
                </a:lnTo>
                <a:lnTo>
                  <a:pt x="1264919" y="4163242"/>
                </a:lnTo>
                <a:lnTo>
                  <a:pt x="817244" y="4163242"/>
                </a:lnTo>
                <a:lnTo>
                  <a:pt x="0" y="0"/>
                </a:lnTo>
                <a:close/>
              </a:path>
            </a:pathLst>
          </a:custGeom>
          <a:blipFill dpi="0" rotWithShape="0">
            <a:blip r:embed="rId8">
              <a:lum/>
            </a:blip>
            <a:srcRect/>
            <a:stretch>
              <a:fillRect l="-1950000" t="-30049" r="-4807143" b="-47291"/>
            </a:stretch>
          </a:blip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68577" tIns="34289" rIns="68577" bIns="34289" numCol="1" rtlCol="0" anchor="ctr" anchorCtr="0" compatLnSpc="1">
            <a:prstTxWarp prst="textNoShape">
              <a:avLst/>
            </a:prstTxWarp>
          </a:bodyPr>
          <a:lstStyle/>
          <a:p>
            <a:pPr algn="ctr" defTabSz="685574"/>
            <a:endParaRPr lang="en-US" dirty="0" err="1">
              <a:solidFill>
                <a:srgbClr val="000000"/>
              </a:solidFill>
              <a:effectLst>
                <a:outerShdw blurRad="38100" dist="38100" dir="2700000" algn="tl">
                  <a:srgbClr val="000000">
                    <a:alpha val="43137"/>
                  </a:srgbClr>
                </a:outerShdw>
              </a:effectLst>
              <a:latin typeface="Segoe" pitchFamily="34" charset="0"/>
            </a:endParaRPr>
          </a:p>
        </p:txBody>
      </p:sp>
      <p:sp>
        <p:nvSpPr>
          <p:cNvPr id="35" name="Rectangle 34"/>
          <p:cNvSpPr/>
          <p:nvPr/>
        </p:nvSpPr>
        <p:spPr>
          <a:xfrm rot="21192675">
            <a:off x="2196096" y="177669"/>
            <a:ext cx="1736908" cy="323165"/>
          </a:xfrm>
          <a:prstGeom prst="rect">
            <a:avLst/>
          </a:prstGeom>
        </p:spPr>
        <p:txBody>
          <a:bodyPr wrap="square">
            <a:spAutoFit/>
          </a:bodyPr>
          <a:lstStyle/>
          <a:p>
            <a:pPr algn="ctr">
              <a:lnSpc>
                <a:spcPts val="1800"/>
              </a:lnSpc>
              <a:spcBef>
                <a:spcPts val="450"/>
              </a:spcBef>
              <a:spcAft>
                <a:spcPts val="600"/>
              </a:spcAft>
              <a:buClr>
                <a:srgbClr val="000000"/>
              </a:buClr>
              <a:buSzPct val="100000"/>
              <a:defRPr/>
            </a:pPr>
            <a:r>
              <a:rPr lang="en-US" sz="1350" b="1" dirty="0">
                <a:solidFill>
                  <a:srgbClr val="FFFFFF"/>
                </a:solidFill>
                <a:effectLst>
                  <a:outerShdw blurRad="50800" dist="38100" dir="2700000" algn="tl" rotWithShape="0">
                    <a:prstClr val="black">
                      <a:alpha val="40000"/>
                    </a:prstClr>
                  </a:outerShdw>
                </a:effectLst>
                <a:ea typeface="Segoe UI" pitchFamily="34" charset="0"/>
                <a:cs typeface="Segoe UI" pitchFamily="34" charset="0"/>
                <a:sym typeface="Wingdings" pitchFamily="2" charset="2"/>
              </a:rPr>
              <a:t>IT Pros</a:t>
            </a:r>
          </a:p>
        </p:txBody>
      </p:sp>
      <p:sp useBgFill="1">
        <p:nvSpPr>
          <p:cNvPr id="36" name="Rectangle 7"/>
          <p:cNvSpPr/>
          <p:nvPr/>
        </p:nvSpPr>
        <p:spPr bwMode="white">
          <a:xfrm flipH="1">
            <a:off x="5456509" y="649468"/>
            <a:ext cx="1264589" cy="3122432"/>
          </a:xfrm>
          <a:custGeom>
            <a:avLst/>
            <a:gdLst>
              <a:gd name="connsiteX0" fmla="*/ 0 w 133350"/>
              <a:gd name="connsiteY0" fmla="*/ 0 h 3867150"/>
              <a:gd name="connsiteX1" fmla="*/ 133350 w 133350"/>
              <a:gd name="connsiteY1" fmla="*/ 0 h 3867150"/>
              <a:gd name="connsiteX2" fmla="*/ 133350 w 133350"/>
              <a:gd name="connsiteY2" fmla="*/ 3867150 h 3867150"/>
              <a:gd name="connsiteX3" fmla="*/ 0 w 133350"/>
              <a:gd name="connsiteY3" fmla="*/ 3867150 h 3867150"/>
              <a:gd name="connsiteX4" fmla="*/ 0 w 13335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0 w 1143000"/>
              <a:gd name="connsiteY3" fmla="*/ 3867150 h 3867150"/>
              <a:gd name="connsiteX4" fmla="*/ 0 w 1143000"/>
              <a:gd name="connsiteY4" fmla="*/ 0 h 3867150"/>
              <a:gd name="connsiteX0" fmla="*/ 0 w 1143000"/>
              <a:gd name="connsiteY0" fmla="*/ 0 h 3867150"/>
              <a:gd name="connsiteX1" fmla="*/ 133350 w 1143000"/>
              <a:gd name="connsiteY1" fmla="*/ 0 h 3867150"/>
              <a:gd name="connsiteX2" fmla="*/ 1143000 w 1143000"/>
              <a:gd name="connsiteY2" fmla="*/ 3867150 h 3867150"/>
              <a:gd name="connsiteX3" fmla="*/ 695325 w 1143000"/>
              <a:gd name="connsiteY3" fmla="*/ 3867150 h 3867150"/>
              <a:gd name="connsiteX4" fmla="*/ 0 w 1143000"/>
              <a:gd name="connsiteY4" fmla="*/ 0 h 3867150"/>
              <a:gd name="connsiteX0" fmla="*/ 0 w 1143000"/>
              <a:gd name="connsiteY0" fmla="*/ 0 h 3867150"/>
              <a:gd name="connsiteX1" fmla="*/ 609600 w 1143000"/>
              <a:gd name="connsiteY1" fmla="*/ 2028825 h 3867150"/>
              <a:gd name="connsiteX2" fmla="*/ 1143000 w 1143000"/>
              <a:gd name="connsiteY2" fmla="*/ 3867150 h 3867150"/>
              <a:gd name="connsiteX3" fmla="*/ 695325 w 1143000"/>
              <a:gd name="connsiteY3" fmla="*/ 3867150 h 3867150"/>
              <a:gd name="connsiteX4" fmla="*/ 0 w 1143000"/>
              <a:gd name="connsiteY4" fmla="*/ 0 h 3867150"/>
              <a:gd name="connsiteX0" fmla="*/ 0 w 1543594"/>
              <a:gd name="connsiteY0" fmla="*/ 0 h 4032613"/>
              <a:gd name="connsiteX1" fmla="*/ 1010194 w 1543594"/>
              <a:gd name="connsiteY1" fmla="*/ 2194288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543594"/>
              <a:gd name="connsiteY0" fmla="*/ 0 h 4032613"/>
              <a:gd name="connsiteX1" fmla="*/ 870857 w 1543594"/>
              <a:gd name="connsiteY1" fmla="*/ 2298791 h 4032613"/>
              <a:gd name="connsiteX2" fmla="*/ 1543594 w 1543594"/>
              <a:gd name="connsiteY2" fmla="*/ 4032613 h 4032613"/>
              <a:gd name="connsiteX3" fmla="*/ 1095919 w 1543594"/>
              <a:gd name="connsiteY3" fmla="*/ 4032613 h 4032613"/>
              <a:gd name="connsiteX4" fmla="*/ 0 w 1543594"/>
              <a:gd name="connsiteY4" fmla="*/ 0 h 4032613"/>
              <a:gd name="connsiteX0" fmla="*/ 0 w 1613262"/>
              <a:gd name="connsiteY0" fmla="*/ 0 h 4032613"/>
              <a:gd name="connsiteX1" fmla="*/ 940525 w 1613262"/>
              <a:gd name="connsiteY1" fmla="*/ 2298791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613262"/>
              <a:gd name="connsiteY0" fmla="*/ 0 h 4032613"/>
              <a:gd name="connsiteX1" fmla="*/ 949233 w 1613262"/>
              <a:gd name="connsiteY1" fmla="*/ 2377168 h 4032613"/>
              <a:gd name="connsiteX2" fmla="*/ 1613262 w 1613262"/>
              <a:gd name="connsiteY2" fmla="*/ 4032613 h 4032613"/>
              <a:gd name="connsiteX3" fmla="*/ 1165587 w 1613262"/>
              <a:gd name="connsiteY3" fmla="*/ 4032613 h 4032613"/>
              <a:gd name="connsiteX4" fmla="*/ 0 w 1613262"/>
              <a:gd name="connsiteY4" fmla="*/ 0 h 4032613"/>
              <a:gd name="connsiteX0" fmla="*/ 0 w 1264919"/>
              <a:gd name="connsiteY0" fmla="*/ 0 h 4163242"/>
              <a:gd name="connsiteX1" fmla="*/ 600890 w 1264919"/>
              <a:gd name="connsiteY1" fmla="*/ 2507797 h 4163242"/>
              <a:gd name="connsiteX2" fmla="*/ 1264919 w 1264919"/>
              <a:gd name="connsiteY2" fmla="*/ 4163242 h 4163242"/>
              <a:gd name="connsiteX3" fmla="*/ 817244 w 1264919"/>
              <a:gd name="connsiteY3" fmla="*/ 4163242 h 4163242"/>
              <a:gd name="connsiteX4" fmla="*/ 0 w 1264919"/>
              <a:gd name="connsiteY4" fmla="*/ 0 h 4163242"/>
              <a:gd name="connsiteX0" fmla="*/ 0 w 1264919"/>
              <a:gd name="connsiteY0" fmla="*/ 0 h 4163242"/>
              <a:gd name="connsiteX1" fmla="*/ 766353 w 1264919"/>
              <a:gd name="connsiteY1" fmla="*/ 2472962 h 4163242"/>
              <a:gd name="connsiteX2" fmla="*/ 1264919 w 1264919"/>
              <a:gd name="connsiteY2" fmla="*/ 4163242 h 4163242"/>
              <a:gd name="connsiteX3" fmla="*/ 817244 w 1264919"/>
              <a:gd name="connsiteY3" fmla="*/ 4163242 h 4163242"/>
              <a:gd name="connsiteX4" fmla="*/ 0 w 1264919"/>
              <a:gd name="connsiteY4" fmla="*/ 0 h 4163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4919" h="4163242">
                <a:moveTo>
                  <a:pt x="0" y="0"/>
                </a:moveTo>
                <a:lnTo>
                  <a:pt x="766353" y="2472962"/>
                </a:lnTo>
                <a:lnTo>
                  <a:pt x="1264919" y="4163242"/>
                </a:lnTo>
                <a:lnTo>
                  <a:pt x="817244" y="4163242"/>
                </a:lnTo>
                <a:lnTo>
                  <a:pt x="0" y="0"/>
                </a:lnTo>
                <a:close/>
              </a:path>
            </a:pathLst>
          </a:custGeom>
          <a:blipFill dpi="0" rotWithShape="0">
            <a:blip r:embed="rId8">
              <a:lum/>
            </a:blip>
            <a:srcRect/>
            <a:stretch>
              <a:fillRect l="-1950000" t="-30049" r="-4807143" b="-47291"/>
            </a:stretch>
          </a:blipFill>
          <a:ln>
            <a:noFill/>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vert="horz" wrap="square" lIns="68577" tIns="34289" rIns="68577" bIns="34289" numCol="1" rtlCol="0" anchor="ctr" anchorCtr="0" compatLnSpc="1">
            <a:prstTxWarp prst="textNoShape">
              <a:avLst/>
            </a:prstTxWarp>
          </a:bodyPr>
          <a:lstStyle/>
          <a:p>
            <a:pPr algn="ctr" defTabSz="685574"/>
            <a:endParaRPr lang="en-US" dirty="0" err="1">
              <a:solidFill>
                <a:srgbClr val="000000"/>
              </a:solidFill>
              <a:effectLst>
                <a:outerShdw blurRad="38100" dist="38100" dir="2700000" algn="tl">
                  <a:srgbClr val="000000">
                    <a:alpha val="43137"/>
                  </a:srgbClr>
                </a:outerShdw>
              </a:effectLst>
              <a:latin typeface="Segoe" pitchFamily="34" charset="0"/>
            </a:endParaRPr>
          </a:p>
        </p:txBody>
      </p:sp>
      <p:sp>
        <p:nvSpPr>
          <p:cNvPr id="37" name="Left-Right Arrow 36"/>
          <p:cNvSpPr/>
          <p:nvPr/>
        </p:nvSpPr>
        <p:spPr bwMode="auto">
          <a:xfrm>
            <a:off x="953444" y="4379123"/>
            <a:ext cx="7284727" cy="692944"/>
          </a:xfrm>
          <a:prstGeom prst="leftRightArrow">
            <a:avLst/>
          </a:prstGeom>
          <a:gradFill>
            <a:gsLst>
              <a:gs pos="0">
                <a:schemeClr val="accent1">
                  <a:lumMod val="75000"/>
                </a:schemeClr>
              </a:gs>
              <a:gs pos="80000">
                <a:schemeClr val="accent1">
                  <a:lumMod val="50000"/>
                </a:schemeClr>
              </a:gs>
              <a:gs pos="100000">
                <a:schemeClr val="accent1">
                  <a:lumMod val="60000"/>
                  <a:lumOff val="40000"/>
                </a:schemeClr>
              </a:gs>
            </a:gsLst>
          </a:gra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68577" tIns="34289" rIns="68577" bIns="34289" numCol="1" rtlCol="0" anchor="ctr" anchorCtr="0" compatLnSpc="1">
            <a:prstTxWarp prst="textNoShape">
              <a:avLst/>
            </a:prstTxWarp>
          </a:bodyPr>
          <a:lstStyle/>
          <a:p>
            <a:pPr algn="ctr" defTabSz="685574"/>
            <a:endParaRPr lang="en-US" dirty="0" err="1">
              <a:solidFill>
                <a:srgbClr val="000000"/>
              </a:solidFill>
              <a:effectLst>
                <a:outerShdw blurRad="38100" dist="38100" dir="2700000" algn="tl">
                  <a:srgbClr val="000000">
                    <a:alpha val="43137"/>
                  </a:srgbClr>
                </a:outerShdw>
              </a:effectLst>
              <a:latin typeface="Segoe" pitchFamily="34" charset="0"/>
            </a:endParaRPr>
          </a:p>
        </p:txBody>
      </p:sp>
      <p:sp>
        <p:nvSpPr>
          <p:cNvPr id="38" name="Rectangle 37"/>
          <p:cNvSpPr/>
          <p:nvPr/>
        </p:nvSpPr>
        <p:spPr>
          <a:xfrm>
            <a:off x="2429843" y="4589837"/>
            <a:ext cx="4380238" cy="323165"/>
          </a:xfrm>
          <a:prstGeom prst="rect">
            <a:avLst/>
          </a:prstGeom>
        </p:spPr>
        <p:txBody>
          <a:bodyPr wrap="none">
            <a:spAutoFit/>
          </a:bodyPr>
          <a:lstStyle/>
          <a:p>
            <a:pPr algn="ctr">
              <a:lnSpc>
                <a:spcPts val="1800"/>
              </a:lnSpc>
              <a:spcBef>
                <a:spcPts val="450"/>
              </a:spcBef>
              <a:spcAft>
                <a:spcPts val="600"/>
              </a:spcAft>
              <a:buClr>
                <a:srgbClr val="000000"/>
              </a:buClr>
              <a:buSzPct val="100000"/>
              <a:defRPr/>
            </a:pPr>
            <a:r>
              <a:rPr lang="en-US" sz="1350" b="1" dirty="0">
                <a:solidFill>
                  <a:srgbClr val="FFFFFF"/>
                </a:solidFill>
                <a:ea typeface="Segoe UI" pitchFamily="34" charset="0"/>
                <a:cs typeface="Segoe UI" pitchFamily="34" charset="0"/>
                <a:sym typeface="Wingdings" pitchFamily="2" charset="2"/>
              </a:rPr>
              <a:t>Embedded		Operational			Self-Service</a:t>
            </a:r>
          </a:p>
        </p:txBody>
      </p:sp>
    </p:spTree>
    <p:extLst>
      <p:ext uri="{BB962C8B-B14F-4D97-AF65-F5344CB8AC3E}">
        <p14:creationId xmlns:p14="http://schemas.microsoft.com/office/powerpoint/2010/main" val="3749717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1047750"/>
            <a:ext cx="2667000" cy="1828800"/>
          </a:xfrm>
        </p:spPr>
        <p:txBody>
          <a:bodyPr>
            <a:normAutofit/>
          </a:bodyPr>
          <a:lstStyle/>
          <a:p>
            <a:r>
              <a:rPr lang="en-US" b="1" dirty="0"/>
              <a:t>Agenda</a:t>
            </a:r>
          </a:p>
        </p:txBody>
      </p:sp>
      <p:sp>
        <p:nvSpPr>
          <p:cNvPr id="4" name="Slide Number Placeholder 3"/>
          <p:cNvSpPr>
            <a:spLocks noGrp="1"/>
          </p:cNvSpPr>
          <p:nvPr>
            <p:ph type="sldNum" sz="quarter" idx="11"/>
          </p:nvPr>
        </p:nvSpPr>
        <p:spPr/>
        <p:txBody>
          <a:bodyPr/>
          <a:lstStyle/>
          <a:p>
            <a:fld id="{74A398B2-5A34-1A4A-811E-F4027282568C}" type="slidenum">
              <a:rPr lang="en-US" smtClean="0"/>
              <a:pPr/>
              <a:t>2</a:t>
            </a:fld>
            <a:endParaRPr lang="en-US"/>
          </a:p>
        </p:txBody>
      </p:sp>
      <p:sp>
        <p:nvSpPr>
          <p:cNvPr id="9" name="Text Placeholder 8"/>
          <p:cNvSpPr>
            <a:spLocks noGrp="1"/>
          </p:cNvSpPr>
          <p:nvPr>
            <p:ph type="body" sz="quarter" idx="4294967295"/>
          </p:nvPr>
        </p:nvSpPr>
        <p:spPr>
          <a:xfrm>
            <a:off x="3201988" y="1047750"/>
            <a:ext cx="5942012" cy="3657600"/>
          </a:xfrm>
          <a:prstGeom prst="rect">
            <a:avLst/>
          </a:prstGeom>
        </p:spPr>
        <p:txBody>
          <a:bodyPr>
            <a:normAutofit/>
          </a:bodyPr>
          <a:lstStyle/>
          <a:p>
            <a:pPr marL="457200" indent="-457200">
              <a:buFont typeface="+mj-lt"/>
              <a:buAutoNum type="arabicPeriod"/>
            </a:pPr>
            <a:r>
              <a:rPr lang="en-US" dirty="0" smtClean="0"/>
              <a:t>Personal BI</a:t>
            </a:r>
          </a:p>
          <a:p>
            <a:pPr marL="457200" indent="-457200">
              <a:buFont typeface="+mj-lt"/>
              <a:buAutoNum type="arabicPeriod"/>
            </a:pPr>
            <a:r>
              <a:rPr lang="es-MX" dirty="0" err="1" smtClean="0"/>
              <a:t>Power</a:t>
            </a:r>
            <a:r>
              <a:rPr lang="es-MX" dirty="0" smtClean="0"/>
              <a:t> </a:t>
            </a:r>
            <a:r>
              <a:rPr lang="es-MX" dirty="0" err="1" smtClean="0"/>
              <a:t>Query</a:t>
            </a:r>
            <a:r>
              <a:rPr lang="es-MX" dirty="0" smtClean="0"/>
              <a:t> (Data Explorer </a:t>
            </a:r>
            <a:r>
              <a:rPr lang="es-MX" dirty="0" err="1" smtClean="0"/>
              <a:t>Preview</a:t>
            </a:r>
            <a:r>
              <a:rPr lang="es-MX" dirty="0" smtClean="0"/>
              <a:t>)</a:t>
            </a:r>
            <a:endParaRPr lang="en-US" dirty="0" smtClean="0"/>
          </a:p>
          <a:p>
            <a:pPr marL="457200" indent="-457200">
              <a:buFont typeface="+mj-lt"/>
              <a:buAutoNum type="arabicPeriod"/>
            </a:pPr>
            <a:r>
              <a:rPr lang="en-US" dirty="0" smtClean="0"/>
              <a:t>Power Pivot</a:t>
            </a:r>
          </a:p>
          <a:p>
            <a:pPr marL="457200" indent="-457200">
              <a:buAutoNum type="arabicPeriod"/>
            </a:pPr>
            <a:r>
              <a:rPr lang="es-MX" dirty="0" err="1" smtClean="0"/>
              <a:t>Power</a:t>
            </a:r>
            <a:r>
              <a:rPr lang="es-MX" dirty="0" smtClean="0"/>
              <a:t> View</a:t>
            </a:r>
          </a:p>
          <a:p>
            <a:pPr marL="457200" indent="-457200">
              <a:buAutoNum type="arabicPeriod"/>
            </a:pPr>
            <a:r>
              <a:rPr lang="es-MX" dirty="0" err="1" smtClean="0"/>
              <a:t>GeoFlow</a:t>
            </a:r>
            <a:endParaRPr lang="es-MX" dirty="0" smtClean="0"/>
          </a:p>
          <a:p>
            <a:pPr marL="457200" indent="-457200">
              <a:buAutoNum type="arabicPeriod"/>
            </a:pPr>
            <a:r>
              <a:rPr lang="es-MX" dirty="0" smtClean="0"/>
              <a:t>Q&amp;A</a:t>
            </a: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4A398B2-5A34-1A4A-811E-F4027282568C}" type="slidenum">
              <a:rPr lang="en-US" smtClean="0"/>
              <a:pPr/>
              <a:t>20</a:t>
            </a:fld>
            <a:endParaRPr lang="en-US"/>
          </a:p>
        </p:txBody>
      </p:sp>
      <p:sp>
        <p:nvSpPr>
          <p:cNvPr id="30" name="Title 2"/>
          <p:cNvSpPr txBox="1">
            <a:spLocks/>
          </p:cNvSpPr>
          <p:nvPr>
            <p:custDataLst>
              <p:tags r:id="rId1"/>
            </p:custDataLst>
          </p:nvPr>
        </p:nvSpPr>
        <p:spPr>
          <a:xfrm>
            <a:off x="389436" y="171451"/>
            <a:ext cx="8363938" cy="499790"/>
          </a:xfrm>
          <a:prstGeom prst="rect">
            <a:avLst/>
          </a:prstGeom>
        </p:spPr>
        <p:txBody>
          <a:bodyPr>
            <a:noAutofit/>
          </a:bodyPr>
          <a:lstStyle>
            <a:lvl1pPr eaLnBrk="1" hangingPunct="1">
              <a:defRPr sz="2000" kern="800">
                <a:solidFill>
                  <a:schemeClr val="tx1"/>
                </a:solidFill>
                <a:latin typeface="+mn-lt"/>
                <a:cs typeface="Segoe UI Light"/>
              </a:defRPr>
            </a:lvl1pPr>
          </a:lstStyle>
          <a:p>
            <a:pPr defTabSz="914400"/>
            <a:r>
              <a:rPr lang="en-US" smtClean="0"/>
              <a:t>Power View 2012 Features</a:t>
            </a:r>
            <a:endParaRPr lang="en-US" dirty="0"/>
          </a:p>
        </p:txBody>
      </p:sp>
      <p:sp>
        <p:nvSpPr>
          <p:cNvPr id="31" name="TextBox 30"/>
          <p:cNvSpPr txBox="1"/>
          <p:nvPr/>
        </p:nvSpPr>
        <p:spPr>
          <a:xfrm>
            <a:off x="274169" y="775669"/>
            <a:ext cx="3656648" cy="747897"/>
          </a:xfrm>
          <a:prstGeom prst="rect">
            <a:avLst/>
          </a:prstGeom>
          <a:noFill/>
        </p:spPr>
        <p:txBody>
          <a:bodyPr wrap="square" lIns="0" tIns="0" rIns="0" bIns="0" rtlCol="0">
            <a:spAutoFit/>
          </a:bodyPr>
          <a:lstStyle/>
          <a:p>
            <a:pPr algn="ctr" defTabSz="685800">
              <a:lnSpc>
                <a:spcPct val="90000"/>
              </a:lnSpc>
            </a:pPr>
            <a:r>
              <a:rPr lang="en-US" b="1" dirty="0">
                <a:gradFill>
                  <a:gsLst>
                    <a:gs pos="0">
                      <a:srgbClr val="FFFFFF"/>
                    </a:gs>
                    <a:gs pos="86000">
                      <a:srgbClr val="FFFFFF"/>
                    </a:gs>
                  </a:gsLst>
                  <a:lin ang="5400000" scaled="0"/>
                </a:gradFill>
              </a:rPr>
              <a:t>Model Explorer and Field list for model navigation and data region structure</a:t>
            </a:r>
          </a:p>
        </p:txBody>
      </p:sp>
      <p:sp>
        <p:nvSpPr>
          <p:cNvPr id="32" name="TextBox 31"/>
          <p:cNvSpPr txBox="1"/>
          <p:nvPr/>
        </p:nvSpPr>
        <p:spPr>
          <a:xfrm>
            <a:off x="2785573" y="4007146"/>
            <a:ext cx="2102573" cy="249299"/>
          </a:xfrm>
          <a:prstGeom prst="rect">
            <a:avLst/>
          </a:prstGeom>
          <a:noFill/>
        </p:spPr>
        <p:txBody>
          <a:bodyPr wrap="square" lIns="0" tIns="0" rIns="0" bIns="0" rtlCol="0">
            <a:spAutoFit/>
          </a:bodyPr>
          <a:lstStyle/>
          <a:p>
            <a:pPr algn="ctr" defTabSz="685800">
              <a:lnSpc>
                <a:spcPct val="90000"/>
              </a:lnSpc>
            </a:pPr>
            <a:r>
              <a:rPr lang="en-US" b="1" dirty="0">
                <a:gradFill>
                  <a:gsLst>
                    <a:gs pos="0">
                      <a:srgbClr val="FFFFFF"/>
                    </a:gs>
                    <a:gs pos="86000">
                      <a:srgbClr val="FFFFFF"/>
                    </a:gs>
                  </a:gsLst>
                  <a:lin ang="5400000" scaled="0"/>
                </a:gradFill>
              </a:rPr>
              <a:t>Motion charts</a:t>
            </a:r>
          </a:p>
        </p:txBody>
      </p:sp>
      <p:sp>
        <p:nvSpPr>
          <p:cNvPr id="33" name="TextBox 32"/>
          <p:cNvSpPr txBox="1"/>
          <p:nvPr/>
        </p:nvSpPr>
        <p:spPr>
          <a:xfrm>
            <a:off x="2931270" y="2450861"/>
            <a:ext cx="3839480" cy="747897"/>
          </a:xfrm>
          <a:prstGeom prst="rect">
            <a:avLst/>
          </a:prstGeom>
          <a:noFill/>
        </p:spPr>
        <p:txBody>
          <a:bodyPr wrap="square" lIns="0" tIns="0" rIns="0" bIns="0" rtlCol="0">
            <a:spAutoFit/>
          </a:bodyPr>
          <a:lstStyle/>
          <a:p>
            <a:pPr algn="ctr" defTabSz="685800">
              <a:lnSpc>
                <a:spcPct val="90000"/>
              </a:lnSpc>
            </a:pPr>
            <a:r>
              <a:rPr lang="en-US" b="1" dirty="0">
                <a:gradFill>
                  <a:gsLst>
                    <a:gs pos="0">
                      <a:srgbClr val="FFFFFF"/>
                    </a:gs>
                    <a:gs pos="86000">
                      <a:srgbClr val="FFFFFF"/>
                    </a:gs>
                  </a:gsLst>
                  <a:lin ang="5400000" scaled="0"/>
                </a:gradFill>
              </a:rPr>
              <a:t>Interactivity: highlight, cross filter, play axis, popup, transition animations, bubble trails…</a:t>
            </a:r>
          </a:p>
        </p:txBody>
      </p:sp>
      <p:sp>
        <p:nvSpPr>
          <p:cNvPr id="34" name="TextBox 33"/>
          <p:cNvSpPr txBox="1"/>
          <p:nvPr/>
        </p:nvSpPr>
        <p:spPr>
          <a:xfrm>
            <a:off x="5758506" y="4208675"/>
            <a:ext cx="3108151" cy="747897"/>
          </a:xfrm>
          <a:prstGeom prst="rect">
            <a:avLst/>
          </a:prstGeom>
          <a:noFill/>
        </p:spPr>
        <p:txBody>
          <a:bodyPr wrap="square" lIns="0" tIns="0" rIns="0" bIns="0" rtlCol="0">
            <a:spAutoFit/>
          </a:bodyPr>
          <a:lstStyle/>
          <a:p>
            <a:pPr algn="ctr" defTabSz="685800">
              <a:lnSpc>
                <a:spcPct val="90000"/>
              </a:lnSpc>
            </a:pPr>
            <a:r>
              <a:rPr lang="en-US" b="1" dirty="0">
                <a:gradFill>
                  <a:gsLst>
                    <a:gs pos="0">
                      <a:srgbClr val="FFFFFF"/>
                    </a:gs>
                    <a:gs pos="86000">
                      <a:srgbClr val="FFFFFF"/>
                    </a:gs>
                  </a:gsLst>
                  <a:lin ang="5400000" scaled="0"/>
                </a:gradFill>
              </a:rPr>
              <a:t>View and data region level filtering with slicers and filter pane</a:t>
            </a:r>
          </a:p>
        </p:txBody>
      </p:sp>
      <p:sp>
        <p:nvSpPr>
          <p:cNvPr id="35" name="TextBox 34"/>
          <p:cNvSpPr txBox="1"/>
          <p:nvPr/>
        </p:nvSpPr>
        <p:spPr>
          <a:xfrm>
            <a:off x="270679" y="4459853"/>
            <a:ext cx="1736908" cy="498598"/>
          </a:xfrm>
          <a:prstGeom prst="rect">
            <a:avLst/>
          </a:prstGeom>
          <a:noFill/>
        </p:spPr>
        <p:txBody>
          <a:bodyPr wrap="square" lIns="0" tIns="0" rIns="0" bIns="0" rtlCol="0">
            <a:spAutoFit/>
          </a:bodyPr>
          <a:lstStyle/>
          <a:p>
            <a:pPr algn="ctr" defTabSz="685800">
              <a:lnSpc>
                <a:spcPct val="90000"/>
              </a:lnSpc>
            </a:pPr>
            <a:r>
              <a:rPr lang="en-US" b="1" dirty="0">
                <a:gradFill>
                  <a:gsLst>
                    <a:gs pos="0">
                      <a:srgbClr val="FFFFFF"/>
                    </a:gs>
                    <a:gs pos="86000">
                      <a:srgbClr val="FFFFFF"/>
                    </a:gs>
                  </a:gsLst>
                  <a:lin ang="5400000" scaled="0"/>
                </a:gradFill>
              </a:rPr>
              <a:t>Export to PowerPoint</a:t>
            </a:r>
          </a:p>
        </p:txBody>
      </p:sp>
      <p:sp>
        <p:nvSpPr>
          <p:cNvPr id="36" name="TextBox 35"/>
          <p:cNvSpPr txBox="1"/>
          <p:nvPr/>
        </p:nvSpPr>
        <p:spPr>
          <a:xfrm>
            <a:off x="6409846" y="928480"/>
            <a:ext cx="2468237" cy="498598"/>
          </a:xfrm>
          <a:prstGeom prst="rect">
            <a:avLst/>
          </a:prstGeom>
          <a:noFill/>
        </p:spPr>
        <p:txBody>
          <a:bodyPr wrap="square" lIns="0" tIns="0" rIns="0" bIns="0" rtlCol="0">
            <a:spAutoFit/>
          </a:bodyPr>
          <a:lstStyle/>
          <a:p>
            <a:pPr algn="ctr" defTabSz="685800">
              <a:lnSpc>
                <a:spcPct val="90000"/>
              </a:lnSpc>
            </a:pPr>
            <a:r>
              <a:rPr lang="en-US" b="1" dirty="0">
                <a:gradFill>
                  <a:gsLst>
                    <a:gs pos="0">
                      <a:srgbClr val="FFFFFF"/>
                    </a:gs>
                    <a:gs pos="86000">
                      <a:srgbClr val="FFFFFF"/>
                    </a:gs>
                  </a:gsLst>
                  <a:lin ang="5400000" scaled="0"/>
                </a:gradFill>
              </a:rPr>
              <a:t>Multiple views in a single report</a:t>
            </a:r>
          </a:p>
        </p:txBody>
      </p:sp>
      <p:sp>
        <p:nvSpPr>
          <p:cNvPr id="37" name="TextBox 36"/>
          <p:cNvSpPr txBox="1"/>
          <p:nvPr/>
        </p:nvSpPr>
        <p:spPr>
          <a:xfrm>
            <a:off x="410659" y="1567623"/>
            <a:ext cx="2559653"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Canvas, ribbon, application infrastructure</a:t>
            </a:r>
          </a:p>
        </p:txBody>
      </p:sp>
      <p:sp>
        <p:nvSpPr>
          <p:cNvPr id="38" name="TextBox 37"/>
          <p:cNvSpPr txBox="1"/>
          <p:nvPr/>
        </p:nvSpPr>
        <p:spPr>
          <a:xfrm>
            <a:off x="6922157" y="3096037"/>
            <a:ext cx="1919740" cy="560923"/>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Table &amp; Matrix</a:t>
            </a:r>
          </a:p>
          <a:p>
            <a:pPr algn="ctr" defTabSz="685800">
              <a:lnSpc>
                <a:spcPct val="90000"/>
              </a:lnSpc>
            </a:pPr>
            <a:r>
              <a:rPr lang="en-US" sz="1350" i="1" dirty="0">
                <a:gradFill>
                  <a:gsLst>
                    <a:gs pos="0">
                      <a:srgbClr val="FFFFFF"/>
                    </a:gs>
                    <a:gs pos="86000">
                      <a:srgbClr val="FFFFFF"/>
                    </a:gs>
                  </a:gsLst>
                  <a:lin ang="5400000" scaled="0"/>
                </a:gradFill>
              </a:rPr>
              <a:t>including subtotals, totals, blocking</a:t>
            </a:r>
          </a:p>
        </p:txBody>
      </p:sp>
      <p:sp>
        <p:nvSpPr>
          <p:cNvPr id="39" name="TextBox 38"/>
          <p:cNvSpPr txBox="1"/>
          <p:nvPr/>
        </p:nvSpPr>
        <p:spPr>
          <a:xfrm>
            <a:off x="3850193" y="3499209"/>
            <a:ext cx="2559653"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Tab Strip and Cover Flow Tiles for data navigation</a:t>
            </a:r>
          </a:p>
        </p:txBody>
      </p:sp>
      <p:sp>
        <p:nvSpPr>
          <p:cNvPr id="40" name="TextBox 39"/>
          <p:cNvSpPr txBox="1"/>
          <p:nvPr/>
        </p:nvSpPr>
        <p:spPr>
          <a:xfrm>
            <a:off x="1139133" y="2094210"/>
            <a:ext cx="2468237" cy="186974"/>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Data region conversions</a:t>
            </a:r>
          </a:p>
        </p:txBody>
      </p:sp>
      <p:sp>
        <p:nvSpPr>
          <p:cNvPr id="41" name="TextBox 40"/>
          <p:cNvSpPr txBox="1"/>
          <p:nvPr/>
        </p:nvSpPr>
        <p:spPr>
          <a:xfrm>
            <a:off x="437002" y="2405834"/>
            <a:ext cx="2285405" cy="560923"/>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SharePoint integration (launch from doc lib, manage, preview, Power Pivot gallery)</a:t>
            </a:r>
          </a:p>
        </p:txBody>
      </p:sp>
      <p:sp>
        <p:nvSpPr>
          <p:cNvPr id="42" name="TextBox 41"/>
          <p:cNvSpPr txBox="1"/>
          <p:nvPr/>
        </p:nvSpPr>
        <p:spPr>
          <a:xfrm>
            <a:off x="6624418" y="2165768"/>
            <a:ext cx="2193989" cy="560923"/>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Common chart types, chart titles, legend, axes, configure chart, chart series</a:t>
            </a:r>
          </a:p>
        </p:txBody>
      </p:sp>
      <p:sp>
        <p:nvSpPr>
          <p:cNvPr id="43" name="TextBox 42"/>
          <p:cNvSpPr txBox="1"/>
          <p:nvPr/>
        </p:nvSpPr>
        <p:spPr>
          <a:xfrm>
            <a:off x="6048116" y="3925112"/>
            <a:ext cx="2376821" cy="186974"/>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Small multiples layout</a:t>
            </a:r>
          </a:p>
        </p:txBody>
      </p:sp>
      <p:sp>
        <p:nvSpPr>
          <p:cNvPr id="44" name="TextBox 43"/>
          <p:cNvSpPr txBox="1"/>
          <p:nvPr/>
        </p:nvSpPr>
        <p:spPr>
          <a:xfrm>
            <a:off x="4315845" y="1177779"/>
            <a:ext cx="1919740"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Presentation mode with interactivity</a:t>
            </a:r>
          </a:p>
        </p:txBody>
      </p:sp>
      <p:sp>
        <p:nvSpPr>
          <p:cNvPr id="45" name="TextBox 44"/>
          <p:cNvSpPr txBox="1"/>
          <p:nvPr/>
        </p:nvSpPr>
        <p:spPr>
          <a:xfrm>
            <a:off x="3836860" y="1754598"/>
            <a:ext cx="2559653" cy="560923"/>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Filter pane supports lists, measure slider, calendar, and advanced mode</a:t>
            </a:r>
          </a:p>
        </p:txBody>
      </p:sp>
      <p:sp>
        <p:nvSpPr>
          <p:cNvPr id="46" name="TextBox 45"/>
          <p:cNvSpPr txBox="1"/>
          <p:nvPr/>
        </p:nvSpPr>
        <p:spPr>
          <a:xfrm>
            <a:off x="286867" y="3648980"/>
            <a:ext cx="822746" cy="186974"/>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Sorting</a:t>
            </a:r>
          </a:p>
        </p:txBody>
      </p:sp>
      <p:sp>
        <p:nvSpPr>
          <p:cNvPr id="47" name="TextBox 46"/>
          <p:cNvSpPr txBox="1"/>
          <p:nvPr/>
        </p:nvSpPr>
        <p:spPr>
          <a:xfrm>
            <a:off x="6735834" y="1609449"/>
            <a:ext cx="2102573"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Graceful recovery from model changes</a:t>
            </a:r>
          </a:p>
        </p:txBody>
      </p:sp>
      <p:sp>
        <p:nvSpPr>
          <p:cNvPr id="48" name="TextBox 47"/>
          <p:cNvSpPr txBox="1"/>
          <p:nvPr/>
        </p:nvSpPr>
        <p:spPr>
          <a:xfrm>
            <a:off x="3930817" y="4486955"/>
            <a:ext cx="1554075"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Drag and Drop to Canvas</a:t>
            </a:r>
          </a:p>
        </p:txBody>
      </p:sp>
      <p:sp>
        <p:nvSpPr>
          <p:cNvPr id="49" name="TextBox 48"/>
          <p:cNvSpPr txBox="1"/>
          <p:nvPr/>
        </p:nvSpPr>
        <p:spPr>
          <a:xfrm>
            <a:off x="2206607" y="4333445"/>
            <a:ext cx="1462659"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Measures as Non Measures</a:t>
            </a:r>
          </a:p>
        </p:txBody>
      </p:sp>
      <p:sp>
        <p:nvSpPr>
          <p:cNvPr id="50" name="TextBox 49"/>
          <p:cNvSpPr txBox="1"/>
          <p:nvPr/>
        </p:nvSpPr>
        <p:spPr>
          <a:xfrm>
            <a:off x="1579705" y="3513214"/>
            <a:ext cx="1462659" cy="373949"/>
          </a:xfrm>
          <a:prstGeom prst="rect">
            <a:avLst/>
          </a:prstGeom>
          <a:noFill/>
        </p:spPr>
        <p:txBody>
          <a:bodyPr wrap="square" lIns="0" tIns="0" rIns="0" bIns="0" rtlCol="0">
            <a:spAutoFit/>
          </a:bodyPr>
          <a:lstStyle/>
          <a:p>
            <a:pPr algn="ctr" defTabSz="685800">
              <a:lnSpc>
                <a:spcPct val="90000"/>
              </a:lnSpc>
            </a:pPr>
            <a:r>
              <a:rPr lang="en-US" sz="1350" dirty="0">
                <a:gradFill>
                  <a:gsLst>
                    <a:gs pos="0">
                      <a:srgbClr val="FFFFFF"/>
                    </a:gs>
                    <a:gs pos="86000">
                      <a:srgbClr val="FFFFFF"/>
                    </a:gs>
                  </a:gsLst>
                  <a:lin ang="5400000" scaled="0"/>
                </a:gradFill>
              </a:rPr>
              <a:t>Non Measures as Measures</a:t>
            </a:r>
          </a:p>
        </p:txBody>
      </p:sp>
      <p:sp>
        <p:nvSpPr>
          <p:cNvPr id="51" name="TextBox 50"/>
          <p:cNvSpPr txBox="1"/>
          <p:nvPr/>
        </p:nvSpPr>
        <p:spPr>
          <a:xfrm>
            <a:off x="561115" y="4010780"/>
            <a:ext cx="1279827" cy="249299"/>
          </a:xfrm>
          <a:prstGeom prst="rect">
            <a:avLst/>
          </a:prstGeom>
          <a:noFill/>
        </p:spPr>
        <p:txBody>
          <a:bodyPr wrap="square" lIns="0" tIns="0" rIns="0" bIns="0" rtlCol="0">
            <a:spAutoFit/>
          </a:bodyPr>
          <a:lstStyle/>
          <a:p>
            <a:pPr algn="ctr" defTabSz="685800">
              <a:lnSpc>
                <a:spcPct val="90000"/>
              </a:lnSpc>
            </a:pPr>
            <a:r>
              <a:rPr lang="en-US" sz="900" dirty="0">
                <a:gradFill>
                  <a:gsLst>
                    <a:gs pos="0">
                      <a:srgbClr val="FFFFFF"/>
                    </a:gs>
                    <a:gs pos="86000">
                      <a:srgbClr val="FFFFFF"/>
                    </a:gs>
                  </a:gsLst>
                  <a:lin ang="5400000" scaled="0"/>
                </a:gradFill>
              </a:rPr>
              <a:t>Textboxes with rich text formatting</a:t>
            </a:r>
          </a:p>
        </p:txBody>
      </p:sp>
      <p:sp>
        <p:nvSpPr>
          <p:cNvPr id="52" name="TextBox 51"/>
          <p:cNvSpPr txBox="1"/>
          <p:nvPr/>
        </p:nvSpPr>
        <p:spPr>
          <a:xfrm>
            <a:off x="5014544" y="3960583"/>
            <a:ext cx="639914" cy="124650"/>
          </a:xfrm>
          <a:prstGeom prst="rect">
            <a:avLst/>
          </a:prstGeom>
          <a:noFill/>
        </p:spPr>
        <p:txBody>
          <a:bodyPr wrap="square" lIns="0" tIns="0" rIns="0" bIns="0" rtlCol="0">
            <a:spAutoFit/>
          </a:bodyPr>
          <a:lstStyle/>
          <a:p>
            <a:pPr algn="ctr" defTabSz="685800">
              <a:lnSpc>
                <a:spcPct val="90000"/>
              </a:lnSpc>
            </a:pPr>
            <a:r>
              <a:rPr lang="en-US" sz="900" dirty="0">
                <a:gradFill>
                  <a:gsLst>
                    <a:gs pos="0">
                      <a:srgbClr val="FFFFFF"/>
                    </a:gs>
                    <a:gs pos="86000">
                      <a:srgbClr val="FFFFFF"/>
                    </a:gs>
                  </a:gsLst>
                  <a:lin ang="5400000" scaled="0"/>
                </a:gradFill>
              </a:rPr>
              <a:t>Show All</a:t>
            </a:r>
          </a:p>
        </p:txBody>
      </p:sp>
      <p:sp>
        <p:nvSpPr>
          <p:cNvPr id="53" name="TextBox 52"/>
          <p:cNvSpPr txBox="1"/>
          <p:nvPr/>
        </p:nvSpPr>
        <p:spPr>
          <a:xfrm>
            <a:off x="286867" y="3286534"/>
            <a:ext cx="1828324" cy="124650"/>
          </a:xfrm>
          <a:prstGeom prst="rect">
            <a:avLst/>
          </a:prstGeom>
          <a:noFill/>
        </p:spPr>
        <p:txBody>
          <a:bodyPr wrap="square" lIns="0" tIns="0" rIns="0" bIns="0" rtlCol="0">
            <a:spAutoFit/>
          </a:bodyPr>
          <a:lstStyle/>
          <a:p>
            <a:pPr algn="ctr" defTabSz="685800">
              <a:lnSpc>
                <a:spcPct val="90000"/>
              </a:lnSpc>
            </a:pPr>
            <a:r>
              <a:rPr lang="en-US" sz="900" dirty="0">
                <a:gradFill>
                  <a:gsLst>
                    <a:gs pos="0">
                      <a:srgbClr val="FFFFFF"/>
                    </a:gs>
                    <a:gs pos="86000">
                      <a:srgbClr val="FFFFFF"/>
                    </a:gs>
                  </a:gsLst>
                  <a:lin ang="5400000" scaled="0"/>
                </a:gradFill>
              </a:rPr>
              <a:t>Embedded image support</a:t>
            </a:r>
          </a:p>
        </p:txBody>
      </p:sp>
      <p:sp>
        <p:nvSpPr>
          <p:cNvPr id="54" name="TextBox 53"/>
          <p:cNvSpPr txBox="1"/>
          <p:nvPr/>
        </p:nvSpPr>
        <p:spPr>
          <a:xfrm>
            <a:off x="4090795" y="763771"/>
            <a:ext cx="2376821" cy="124650"/>
          </a:xfrm>
          <a:prstGeom prst="rect">
            <a:avLst/>
          </a:prstGeom>
          <a:noFill/>
        </p:spPr>
        <p:txBody>
          <a:bodyPr wrap="square" lIns="0" tIns="0" rIns="0" bIns="0" rtlCol="0">
            <a:spAutoFit/>
          </a:bodyPr>
          <a:lstStyle/>
          <a:p>
            <a:pPr algn="ctr" defTabSz="685800">
              <a:lnSpc>
                <a:spcPct val="90000"/>
              </a:lnSpc>
            </a:pPr>
            <a:r>
              <a:rPr lang="en-US" sz="900" dirty="0">
                <a:gradFill>
                  <a:gsLst>
                    <a:gs pos="0">
                      <a:srgbClr val="FFFFFF"/>
                    </a:gs>
                    <a:gs pos="86000">
                      <a:srgbClr val="FFFFFF"/>
                    </a:gs>
                  </a:gsLst>
                  <a:lin ang="5400000" scaled="0"/>
                </a:gradFill>
              </a:rPr>
              <a:t>Automatic Grouping improvements</a:t>
            </a:r>
          </a:p>
        </p:txBody>
      </p:sp>
    </p:spTree>
    <p:extLst>
      <p:ext uri="{BB962C8B-B14F-4D97-AF65-F5344CB8AC3E}">
        <p14:creationId xmlns:p14="http://schemas.microsoft.com/office/powerpoint/2010/main" val="314804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anim calcmode="lin" valueType="num">
                                      <p:cBhvr>
                                        <p:cTn id="8" dur="750" fill="hold"/>
                                        <p:tgtEl>
                                          <p:spTgt spid="31"/>
                                        </p:tgtEl>
                                        <p:attrNameLst>
                                          <p:attrName>ppt_x</p:attrName>
                                        </p:attrNameLst>
                                      </p:cBhvr>
                                      <p:tavLst>
                                        <p:tav tm="0">
                                          <p:val>
                                            <p:strVal val="#ppt_x"/>
                                          </p:val>
                                        </p:tav>
                                        <p:tav tm="100000">
                                          <p:val>
                                            <p:strVal val="#ppt_x"/>
                                          </p:val>
                                        </p:tav>
                                      </p:tavLst>
                                    </p:anim>
                                    <p:anim calcmode="lin" valueType="num">
                                      <p:cBhvr>
                                        <p:cTn id="9" dur="750" fill="hold"/>
                                        <p:tgtEl>
                                          <p:spTgt spid="31"/>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50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1000"/>
                                        <p:tgtEl>
                                          <p:spTgt spid="36"/>
                                        </p:tgtEl>
                                      </p:cBhvr>
                                    </p:animEffect>
                                    <p:anim calcmode="lin" valueType="num">
                                      <p:cBhvr>
                                        <p:cTn id="13" dur="1000" fill="hold"/>
                                        <p:tgtEl>
                                          <p:spTgt spid="36"/>
                                        </p:tgtEl>
                                        <p:attrNameLst>
                                          <p:attrName>ppt_x</p:attrName>
                                        </p:attrNameLst>
                                      </p:cBhvr>
                                      <p:tavLst>
                                        <p:tav tm="0">
                                          <p:val>
                                            <p:strVal val="#ppt_x"/>
                                          </p:val>
                                        </p:tav>
                                        <p:tav tm="100000">
                                          <p:val>
                                            <p:strVal val="#ppt_x"/>
                                          </p:val>
                                        </p:tav>
                                      </p:tavLst>
                                    </p:anim>
                                    <p:anim calcmode="lin" valueType="num">
                                      <p:cBhvr>
                                        <p:cTn id="14" dur="1000" fill="hold"/>
                                        <p:tgtEl>
                                          <p:spTgt spid="36"/>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5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750"/>
                                        <p:tgtEl>
                                          <p:spTgt spid="33"/>
                                        </p:tgtEl>
                                      </p:cBhvr>
                                    </p:animEffect>
                                    <p:anim calcmode="lin" valueType="num">
                                      <p:cBhvr>
                                        <p:cTn id="18" dur="750" fill="hold"/>
                                        <p:tgtEl>
                                          <p:spTgt spid="33"/>
                                        </p:tgtEl>
                                        <p:attrNameLst>
                                          <p:attrName>ppt_x</p:attrName>
                                        </p:attrNameLst>
                                      </p:cBhvr>
                                      <p:tavLst>
                                        <p:tav tm="0">
                                          <p:val>
                                            <p:strVal val="#ppt_x"/>
                                          </p:val>
                                        </p:tav>
                                        <p:tav tm="100000">
                                          <p:val>
                                            <p:strVal val="#ppt_x"/>
                                          </p:val>
                                        </p:tav>
                                      </p:tavLst>
                                    </p:anim>
                                    <p:anim calcmode="lin" valueType="num">
                                      <p:cBhvr>
                                        <p:cTn id="19" dur="750" fill="hold"/>
                                        <p:tgtEl>
                                          <p:spTgt spid="33"/>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fade">
                                      <p:cBhvr>
                                        <p:cTn id="22" dur="1000"/>
                                        <p:tgtEl>
                                          <p:spTgt spid="54"/>
                                        </p:tgtEl>
                                      </p:cBhvr>
                                    </p:animEffect>
                                    <p:anim calcmode="lin" valueType="num">
                                      <p:cBhvr>
                                        <p:cTn id="23" dur="1000" fill="hold"/>
                                        <p:tgtEl>
                                          <p:spTgt spid="54"/>
                                        </p:tgtEl>
                                        <p:attrNameLst>
                                          <p:attrName>ppt_x</p:attrName>
                                        </p:attrNameLst>
                                      </p:cBhvr>
                                      <p:tavLst>
                                        <p:tav tm="0">
                                          <p:val>
                                            <p:strVal val="#ppt_x"/>
                                          </p:val>
                                        </p:tav>
                                        <p:tav tm="100000">
                                          <p:val>
                                            <p:strVal val="#ppt_x"/>
                                          </p:val>
                                        </p:tav>
                                      </p:tavLst>
                                    </p:anim>
                                    <p:anim calcmode="lin" valueType="num">
                                      <p:cBhvr>
                                        <p:cTn id="24" dur="1000" fill="hold"/>
                                        <p:tgtEl>
                                          <p:spTgt spid="54"/>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1000"/>
                                        <p:tgtEl>
                                          <p:spTgt spid="37"/>
                                        </p:tgtEl>
                                      </p:cBhvr>
                                    </p:animEffect>
                                    <p:anim calcmode="lin" valueType="num">
                                      <p:cBhvr>
                                        <p:cTn id="28" dur="1000" fill="hold"/>
                                        <p:tgtEl>
                                          <p:spTgt spid="37"/>
                                        </p:tgtEl>
                                        <p:attrNameLst>
                                          <p:attrName>ppt_x</p:attrName>
                                        </p:attrNameLst>
                                      </p:cBhvr>
                                      <p:tavLst>
                                        <p:tav tm="0">
                                          <p:val>
                                            <p:strVal val="#ppt_x"/>
                                          </p:val>
                                        </p:tav>
                                        <p:tav tm="100000">
                                          <p:val>
                                            <p:strVal val="#ppt_x"/>
                                          </p:val>
                                        </p:tav>
                                      </p:tavLst>
                                    </p:anim>
                                    <p:anim calcmode="lin" valueType="num">
                                      <p:cBhvr>
                                        <p:cTn id="29" dur="1000" fill="hold"/>
                                        <p:tgtEl>
                                          <p:spTgt spid="37"/>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50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750"/>
                                        <p:tgtEl>
                                          <p:spTgt spid="32"/>
                                        </p:tgtEl>
                                      </p:cBhvr>
                                    </p:animEffect>
                                    <p:anim calcmode="lin" valueType="num">
                                      <p:cBhvr>
                                        <p:cTn id="38" dur="750" fill="hold"/>
                                        <p:tgtEl>
                                          <p:spTgt spid="32"/>
                                        </p:tgtEl>
                                        <p:attrNameLst>
                                          <p:attrName>ppt_x</p:attrName>
                                        </p:attrNameLst>
                                      </p:cBhvr>
                                      <p:tavLst>
                                        <p:tav tm="0">
                                          <p:val>
                                            <p:strVal val="#ppt_x"/>
                                          </p:val>
                                        </p:tav>
                                        <p:tav tm="100000">
                                          <p:val>
                                            <p:strVal val="#ppt_x"/>
                                          </p:val>
                                        </p:tav>
                                      </p:tavLst>
                                    </p:anim>
                                    <p:anim calcmode="lin" valueType="num">
                                      <p:cBhvr>
                                        <p:cTn id="39" dur="750" fill="hold"/>
                                        <p:tgtEl>
                                          <p:spTgt spid="3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25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1000"/>
                                        <p:tgtEl>
                                          <p:spTgt spid="34"/>
                                        </p:tgtEl>
                                      </p:cBhvr>
                                    </p:animEffect>
                                    <p:anim calcmode="lin" valueType="num">
                                      <p:cBhvr>
                                        <p:cTn id="43" dur="1000" fill="hold"/>
                                        <p:tgtEl>
                                          <p:spTgt spid="34"/>
                                        </p:tgtEl>
                                        <p:attrNameLst>
                                          <p:attrName>ppt_x</p:attrName>
                                        </p:attrNameLst>
                                      </p:cBhvr>
                                      <p:tavLst>
                                        <p:tav tm="0">
                                          <p:val>
                                            <p:strVal val="#ppt_x"/>
                                          </p:val>
                                        </p:tav>
                                        <p:tav tm="100000">
                                          <p:val>
                                            <p:strVal val="#ppt_x"/>
                                          </p:val>
                                        </p:tav>
                                      </p:tavLst>
                                    </p:anim>
                                    <p:anim calcmode="lin" valueType="num">
                                      <p:cBhvr>
                                        <p:cTn id="44" dur="1000" fill="hold"/>
                                        <p:tgtEl>
                                          <p:spTgt spid="3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25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750"/>
                                        <p:tgtEl>
                                          <p:spTgt spid="50"/>
                                        </p:tgtEl>
                                      </p:cBhvr>
                                    </p:animEffect>
                                    <p:anim calcmode="lin" valueType="num">
                                      <p:cBhvr>
                                        <p:cTn id="48" dur="750" fill="hold"/>
                                        <p:tgtEl>
                                          <p:spTgt spid="50"/>
                                        </p:tgtEl>
                                        <p:attrNameLst>
                                          <p:attrName>ppt_x</p:attrName>
                                        </p:attrNameLst>
                                      </p:cBhvr>
                                      <p:tavLst>
                                        <p:tav tm="0">
                                          <p:val>
                                            <p:strVal val="#ppt_x"/>
                                          </p:val>
                                        </p:tav>
                                        <p:tav tm="100000">
                                          <p:val>
                                            <p:strVal val="#ppt_x"/>
                                          </p:val>
                                        </p:tav>
                                      </p:tavLst>
                                    </p:anim>
                                    <p:anim calcmode="lin" valueType="num">
                                      <p:cBhvr>
                                        <p:cTn id="49" dur="750" fill="hold"/>
                                        <p:tgtEl>
                                          <p:spTgt spid="5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50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750"/>
                                        <p:tgtEl>
                                          <p:spTgt spid="41"/>
                                        </p:tgtEl>
                                      </p:cBhvr>
                                    </p:animEffect>
                                    <p:anim calcmode="lin" valueType="num">
                                      <p:cBhvr>
                                        <p:cTn id="53" dur="750" fill="hold"/>
                                        <p:tgtEl>
                                          <p:spTgt spid="41"/>
                                        </p:tgtEl>
                                        <p:attrNameLst>
                                          <p:attrName>ppt_x</p:attrName>
                                        </p:attrNameLst>
                                      </p:cBhvr>
                                      <p:tavLst>
                                        <p:tav tm="0">
                                          <p:val>
                                            <p:strVal val="#ppt_x"/>
                                          </p:val>
                                        </p:tav>
                                        <p:tav tm="100000">
                                          <p:val>
                                            <p:strVal val="#ppt_x"/>
                                          </p:val>
                                        </p:tav>
                                      </p:tavLst>
                                    </p:anim>
                                    <p:anim calcmode="lin" valueType="num">
                                      <p:cBhvr>
                                        <p:cTn id="54" dur="75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50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anim calcmode="lin" valueType="num">
                                      <p:cBhvr>
                                        <p:cTn id="58" dur="1000" fill="hold"/>
                                        <p:tgtEl>
                                          <p:spTgt spid="40"/>
                                        </p:tgtEl>
                                        <p:attrNameLst>
                                          <p:attrName>ppt_x</p:attrName>
                                        </p:attrNameLst>
                                      </p:cBhvr>
                                      <p:tavLst>
                                        <p:tav tm="0">
                                          <p:val>
                                            <p:strVal val="#ppt_x"/>
                                          </p:val>
                                        </p:tav>
                                        <p:tav tm="100000">
                                          <p:val>
                                            <p:strVal val="#ppt_x"/>
                                          </p:val>
                                        </p:tav>
                                      </p:tavLst>
                                    </p:anim>
                                    <p:anim calcmode="lin" valueType="num">
                                      <p:cBhvr>
                                        <p:cTn id="59" dur="1000" fill="hold"/>
                                        <p:tgtEl>
                                          <p:spTgt spid="4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500"/>
                                  </p:stCondLst>
                                  <p:childTnLst>
                                    <p:set>
                                      <p:cBhvr>
                                        <p:cTn id="61" dur="1" fill="hold">
                                          <p:stCondLst>
                                            <p:cond delay="0"/>
                                          </p:stCondLst>
                                        </p:cTn>
                                        <p:tgtEl>
                                          <p:spTgt spid="42"/>
                                        </p:tgtEl>
                                        <p:attrNameLst>
                                          <p:attrName>style.visibility</p:attrName>
                                        </p:attrNameLst>
                                      </p:cBhvr>
                                      <p:to>
                                        <p:strVal val="visible"/>
                                      </p:to>
                                    </p:set>
                                    <p:animEffect transition="in" filter="fade">
                                      <p:cBhvr>
                                        <p:cTn id="62" dur="1000"/>
                                        <p:tgtEl>
                                          <p:spTgt spid="42"/>
                                        </p:tgtEl>
                                      </p:cBhvr>
                                    </p:animEffect>
                                    <p:anim calcmode="lin" valueType="num">
                                      <p:cBhvr>
                                        <p:cTn id="63" dur="1000" fill="hold"/>
                                        <p:tgtEl>
                                          <p:spTgt spid="42"/>
                                        </p:tgtEl>
                                        <p:attrNameLst>
                                          <p:attrName>ppt_x</p:attrName>
                                        </p:attrNameLst>
                                      </p:cBhvr>
                                      <p:tavLst>
                                        <p:tav tm="0">
                                          <p:val>
                                            <p:strVal val="#ppt_x"/>
                                          </p:val>
                                        </p:tav>
                                        <p:tav tm="100000">
                                          <p:val>
                                            <p:strVal val="#ppt_x"/>
                                          </p:val>
                                        </p:tav>
                                      </p:tavLst>
                                    </p:anim>
                                    <p:anim calcmode="lin" valueType="num">
                                      <p:cBhvr>
                                        <p:cTn id="64" dur="1000" fill="hold"/>
                                        <p:tgtEl>
                                          <p:spTgt spid="42"/>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5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50"/>
                                        <p:tgtEl>
                                          <p:spTgt spid="38"/>
                                        </p:tgtEl>
                                      </p:cBhvr>
                                    </p:animEffect>
                                    <p:anim calcmode="lin" valueType="num">
                                      <p:cBhvr>
                                        <p:cTn id="68" dur="750" fill="hold"/>
                                        <p:tgtEl>
                                          <p:spTgt spid="38"/>
                                        </p:tgtEl>
                                        <p:attrNameLst>
                                          <p:attrName>ppt_x</p:attrName>
                                        </p:attrNameLst>
                                      </p:cBhvr>
                                      <p:tavLst>
                                        <p:tav tm="0">
                                          <p:val>
                                            <p:strVal val="#ppt_x"/>
                                          </p:val>
                                        </p:tav>
                                        <p:tav tm="100000">
                                          <p:val>
                                            <p:strVal val="#ppt_x"/>
                                          </p:val>
                                        </p:tav>
                                      </p:tavLst>
                                    </p:anim>
                                    <p:anim calcmode="lin" valueType="num">
                                      <p:cBhvr>
                                        <p:cTn id="69" dur="750" fill="hold"/>
                                        <p:tgtEl>
                                          <p:spTgt spid="38"/>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50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1000"/>
                                        <p:tgtEl>
                                          <p:spTgt spid="51"/>
                                        </p:tgtEl>
                                      </p:cBhvr>
                                    </p:animEffect>
                                    <p:anim calcmode="lin" valueType="num">
                                      <p:cBhvr>
                                        <p:cTn id="73" dur="1000" fill="hold"/>
                                        <p:tgtEl>
                                          <p:spTgt spid="51"/>
                                        </p:tgtEl>
                                        <p:attrNameLst>
                                          <p:attrName>ppt_x</p:attrName>
                                        </p:attrNameLst>
                                      </p:cBhvr>
                                      <p:tavLst>
                                        <p:tav tm="0">
                                          <p:val>
                                            <p:strVal val="#ppt_x"/>
                                          </p:val>
                                        </p:tav>
                                        <p:tav tm="100000">
                                          <p:val>
                                            <p:strVal val="#ppt_x"/>
                                          </p:val>
                                        </p:tav>
                                      </p:tavLst>
                                    </p:anim>
                                    <p:anim calcmode="lin" valueType="num">
                                      <p:cBhvr>
                                        <p:cTn id="74" dur="10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75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750"/>
                                        <p:tgtEl>
                                          <p:spTgt spid="35"/>
                                        </p:tgtEl>
                                      </p:cBhvr>
                                    </p:animEffect>
                                    <p:anim calcmode="lin" valueType="num">
                                      <p:cBhvr>
                                        <p:cTn id="78" dur="750" fill="hold"/>
                                        <p:tgtEl>
                                          <p:spTgt spid="35"/>
                                        </p:tgtEl>
                                        <p:attrNameLst>
                                          <p:attrName>ppt_x</p:attrName>
                                        </p:attrNameLst>
                                      </p:cBhvr>
                                      <p:tavLst>
                                        <p:tav tm="0">
                                          <p:val>
                                            <p:strVal val="#ppt_x"/>
                                          </p:val>
                                        </p:tav>
                                        <p:tav tm="100000">
                                          <p:val>
                                            <p:strVal val="#ppt_x"/>
                                          </p:val>
                                        </p:tav>
                                      </p:tavLst>
                                    </p:anim>
                                    <p:anim calcmode="lin" valueType="num">
                                      <p:cBhvr>
                                        <p:cTn id="79" dur="750" fill="hold"/>
                                        <p:tgtEl>
                                          <p:spTgt spid="3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750"/>
                                  </p:stCondLst>
                                  <p:childTnLst>
                                    <p:set>
                                      <p:cBhvr>
                                        <p:cTn id="81" dur="1" fill="hold">
                                          <p:stCondLst>
                                            <p:cond delay="0"/>
                                          </p:stCondLst>
                                        </p:cTn>
                                        <p:tgtEl>
                                          <p:spTgt spid="49"/>
                                        </p:tgtEl>
                                        <p:attrNameLst>
                                          <p:attrName>style.visibility</p:attrName>
                                        </p:attrNameLst>
                                      </p:cBhvr>
                                      <p:to>
                                        <p:strVal val="visible"/>
                                      </p:to>
                                    </p:set>
                                    <p:animEffect transition="in" filter="fade">
                                      <p:cBhvr>
                                        <p:cTn id="82" dur="1000"/>
                                        <p:tgtEl>
                                          <p:spTgt spid="49"/>
                                        </p:tgtEl>
                                      </p:cBhvr>
                                    </p:animEffect>
                                    <p:anim calcmode="lin" valueType="num">
                                      <p:cBhvr>
                                        <p:cTn id="83" dur="1000" fill="hold"/>
                                        <p:tgtEl>
                                          <p:spTgt spid="49"/>
                                        </p:tgtEl>
                                        <p:attrNameLst>
                                          <p:attrName>ppt_x</p:attrName>
                                        </p:attrNameLst>
                                      </p:cBhvr>
                                      <p:tavLst>
                                        <p:tav tm="0">
                                          <p:val>
                                            <p:strVal val="#ppt_x"/>
                                          </p:val>
                                        </p:tav>
                                        <p:tav tm="100000">
                                          <p:val>
                                            <p:strVal val="#ppt_x"/>
                                          </p:val>
                                        </p:tav>
                                      </p:tavLst>
                                    </p:anim>
                                    <p:anim calcmode="lin" valueType="num">
                                      <p:cBhvr>
                                        <p:cTn id="84" dur="1000" fill="hold"/>
                                        <p:tgtEl>
                                          <p:spTgt spid="4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75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1000"/>
                                        <p:tgtEl>
                                          <p:spTgt spid="48"/>
                                        </p:tgtEl>
                                      </p:cBhvr>
                                    </p:animEffect>
                                    <p:anim calcmode="lin" valueType="num">
                                      <p:cBhvr>
                                        <p:cTn id="88" dur="1000" fill="hold"/>
                                        <p:tgtEl>
                                          <p:spTgt spid="48"/>
                                        </p:tgtEl>
                                        <p:attrNameLst>
                                          <p:attrName>ppt_x</p:attrName>
                                        </p:attrNameLst>
                                      </p:cBhvr>
                                      <p:tavLst>
                                        <p:tav tm="0">
                                          <p:val>
                                            <p:strVal val="#ppt_x"/>
                                          </p:val>
                                        </p:tav>
                                        <p:tav tm="100000">
                                          <p:val>
                                            <p:strVal val="#ppt_x"/>
                                          </p:val>
                                        </p:tav>
                                      </p:tavLst>
                                    </p:anim>
                                    <p:anim calcmode="lin" valueType="num">
                                      <p:cBhvr>
                                        <p:cTn id="89" dur="1000" fill="hold"/>
                                        <p:tgtEl>
                                          <p:spTgt spid="48"/>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50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500"/>
                                        <p:tgtEl>
                                          <p:spTgt spid="52"/>
                                        </p:tgtEl>
                                      </p:cBhvr>
                                    </p:animEffect>
                                    <p:anim calcmode="lin" valueType="num">
                                      <p:cBhvr>
                                        <p:cTn id="93" dur="500" fill="hold"/>
                                        <p:tgtEl>
                                          <p:spTgt spid="52"/>
                                        </p:tgtEl>
                                        <p:attrNameLst>
                                          <p:attrName>ppt_x</p:attrName>
                                        </p:attrNameLst>
                                      </p:cBhvr>
                                      <p:tavLst>
                                        <p:tav tm="0">
                                          <p:val>
                                            <p:strVal val="#ppt_x"/>
                                          </p:val>
                                        </p:tav>
                                        <p:tav tm="100000">
                                          <p:val>
                                            <p:strVal val="#ppt_x"/>
                                          </p:val>
                                        </p:tav>
                                      </p:tavLst>
                                    </p:anim>
                                    <p:anim calcmode="lin" valueType="num">
                                      <p:cBhvr>
                                        <p:cTn id="94" dur="500" fill="hold"/>
                                        <p:tgtEl>
                                          <p:spTgt spid="52"/>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500"/>
                                  </p:stCondLst>
                                  <p:childTnLst>
                                    <p:set>
                                      <p:cBhvr>
                                        <p:cTn id="96" dur="1" fill="hold">
                                          <p:stCondLst>
                                            <p:cond delay="0"/>
                                          </p:stCondLst>
                                        </p:cTn>
                                        <p:tgtEl>
                                          <p:spTgt spid="47"/>
                                        </p:tgtEl>
                                        <p:attrNameLst>
                                          <p:attrName>style.visibility</p:attrName>
                                        </p:attrNameLst>
                                      </p:cBhvr>
                                      <p:to>
                                        <p:strVal val="visible"/>
                                      </p:to>
                                    </p:set>
                                    <p:animEffect transition="in" filter="fade">
                                      <p:cBhvr>
                                        <p:cTn id="97" dur="500"/>
                                        <p:tgtEl>
                                          <p:spTgt spid="47"/>
                                        </p:tgtEl>
                                      </p:cBhvr>
                                    </p:animEffect>
                                    <p:anim calcmode="lin" valueType="num">
                                      <p:cBhvr>
                                        <p:cTn id="98" dur="500" fill="hold"/>
                                        <p:tgtEl>
                                          <p:spTgt spid="47"/>
                                        </p:tgtEl>
                                        <p:attrNameLst>
                                          <p:attrName>ppt_x</p:attrName>
                                        </p:attrNameLst>
                                      </p:cBhvr>
                                      <p:tavLst>
                                        <p:tav tm="0">
                                          <p:val>
                                            <p:strVal val="#ppt_x"/>
                                          </p:val>
                                        </p:tav>
                                        <p:tav tm="100000">
                                          <p:val>
                                            <p:strVal val="#ppt_x"/>
                                          </p:val>
                                        </p:tav>
                                      </p:tavLst>
                                    </p:anim>
                                    <p:anim calcmode="lin" valueType="num">
                                      <p:cBhvr>
                                        <p:cTn id="99" dur="500" fill="hold"/>
                                        <p:tgtEl>
                                          <p:spTgt spid="4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75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1000"/>
                                        <p:tgtEl>
                                          <p:spTgt spid="44"/>
                                        </p:tgtEl>
                                      </p:cBhvr>
                                    </p:animEffect>
                                    <p:anim calcmode="lin" valueType="num">
                                      <p:cBhvr>
                                        <p:cTn id="103" dur="1000" fill="hold"/>
                                        <p:tgtEl>
                                          <p:spTgt spid="44"/>
                                        </p:tgtEl>
                                        <p:attrNameLst>
                                          <p:attrName>ppt_x</p:attrName>
                                        </p:attrNameLst>
                                      </p:cBhvr>
                                      <p:tavLst>
                                        <p:tav tm="0">
                                          <p:val>
                                            <p:strVal val="#ppt_x"/>
                                          </p:val>
                                        </p:tav>
                                        <p:tav tm="100000">
                                          <p:val>
                                            <p:strVal val="#ppt_x"/>
                                          </p:val>
                                        </p:tav>
                                      </p:tavLst>
                                    </p:anim>
                                    <p:anim calcmode="lin" valueType="num">
                                      <p:cBhvr>
                                        <p:cTn id="104" dur="1000" fill="hold"/>
                                        <p:tgtEl>
                                          <p:spTgt spid="44"/>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750"/>
                                  </p:stCondLst>
                                  <p:childTnLst>
                                    <p:set>
                                      <p:cBhvr>
                                        <p:cTn id="106" dur="1" fill="hold">
                                          <p:stCondLst>
                                            <p:cond delay="0"/>
                                          </p:stCondLst>
                                        </p:cTn>
                                        <p:tgtEl>
                                          <p:spTgt spid="53"/>
                                        </p:tgtEl>
                                        <p:attrNameLst>
                                          <p:attrName>style.visibility</p:attrName>
                                        </p:attrNameLst>
                                      </p:cBhvr>
                                      <p:to>
                                        <p:strVal val="visible"/>
                                      </p:to>
                                    </p:set>
                                    <p:animEffect transition="in" filter="fade">
                                      <p:cBhvr>
                                        <p:cTn id="107" dur="1000"/>
                                        <p:tgtEl>
                                          <p:spTgt spid="53"/>
                                        </p:tgtEl>
                                      </p:cBhvr>
                                    </p:animEffect>
                                    <p:anim calcmode="lin" valueType="num">
                                      <p:cBhvr>
                                        <p:cTn id="108" dur="1000" fill="hold"/>
                                        <p:tgtEl>
                                          <p:spTgt spid="53"/>
                                        </p:tgtEl>
                                        <p:attrNameLst>
                                          <p:attrName>ppt_x</p:attrName>
                                        </p:attrNameLst>
                                      </p:cBhvr>
                                      <p:tavLst>
                                        <p:tav tm="0">
                                          <p:val>
                                            <p:strVal val="#ppt_x"/>
                                          </p:val>
                                        </p:tav>
                                        <p:tav tm="100000">
                                          <p:val>
                                            <p:strVal val="#ppt_x"/>
                                          </p:val>
                                        </p:tav>
                                      </p:tavLst>
                                    </p:anim>
                                    <p:anim calcmode="lin" valueType="num">
                                      <p:cBhvr>
                                        <p:cTn id="109" dur="1000" fill="hold"/>
                                        <p:tgtEl>
                                          <p:spTgt spid="53"/>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500"/>
                                  </p:stCondLst>
                                  <p:childTnLst>
                                    <p:set>
                                      <p:cBhvr>
                                        <p:cTn id="111" dur="1" fill="hold">
                                          <p:stCondLst>
                                            <p:cond delay="0"/>
                                          </p:stCondLst>
                                        </p:cTn>
                                        <p:tgtEl>
                                          <p:spTgt spid="46"/>
                                        </p:tgtEl>
                                        <p:attrNameLst>
                                          <p:attrName>style.visibility</p:attrName>
                                        </p:attrNameLst>
                                      </p:cBhvr>
                                      <p:to>
                                        <p:strVal val="visible"/>
                                      </p:to>
                                    </p:set>
                                    <p:animEffect transition="in" filter="fade">
                                      <p:cBhvr>
                                        <p:cTn id="112" dur="1000"/>
                                        <p:tgtEl>
                                          <p:spTgt spid="46"/>
                                        </p:tgtEl>
                                      </p:cBhvr>
                                    </p:animEffect>
                                    <p:anim calcmode="lin" valueType="num">
                                      <p:cBhvr>
                                        <p:cTn id="113" dur="1000" fill="hold"/>
                                        <p:tgtEl>
                                          <p:spTgt spid="46"/>
                                        </p:tgtEl>
                                        <p:attrNameLst>
                                          <p:attrName>ppt_x</p:attrName>
                                        </p:attrNameLst>
                                      </p:cBhvr>
                                      <p:tavLst>
                                        <p:tav tm="0">
                                          <p:val>
                                            <p:strVal val="#ppt_x"/>
                                          </p:val>
                                        </p:tav>
                                        <p:tav tm="100000">
                                          <p:val>
                                            <p:strVal val="#ppt_x"/>
                                          </p:val>
                                        </p:tav>
                                      </p:tavLst>
                                    </p:anim>
                                    <p:anim calcmode="lin" valueType="num">
                                      <p:cBhvr>
                                        <p:cTn id="114" dur="1000" fill="hold"/>
                                        <p:tgtEl>
                                          <p:spTgt spid="46"/>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750"/>
                                  </p:stCondLst>
                                  <p:childTnLst>
                                    <p:set>
                                      <p:cBhvr>
                                        <p:cTn id="116" dur="1" fill="hold">
                                          <p:stCondLst>
                                            <p:cond delay="0"/>
                                          </p:stCondLst>
                                        </p:cTn>
                                        <p:tgtEl>
                                          <p:spTgt spid="39"/>
                                        </p:tgtEl>
                                        <p:attrNameLst>
                                          <p:attrName>style.visibility</p:attrName>
                                        </p:attrNameLst>
                                      </p:cBhvr>
                                      <p:to>
                                        <p:strVal val="visible"/>
                                      </p:to>
                                    </p:set>
                                    <p:animEffect transition="in" filter="fade">
                                      <p:cBhvr>
                                        <p:cTn id="117" dur="750"/>
                                        <p:tgtEl>
                                          <p:spTgt spid="39"/>
                                        </p:tgtEl>
                                      </p:cBhvr>
                                    </p:animEffect>
                                    <p:anim calcmode="lin" valueType="num">
                                      <p:cBhvr>
                                        <p:cTn id="118" dur="750" fill="hold"/>
                                        <p:tgtEl>
                                          <p:spTgt spid="39"/>
                                        </p:tgtEl>
                                        <p:attrNameLst>
                                          <p:attrName>ppt_x</p:attrName>
                                        </p:attrNameLst>
                                      </p:cBhvr>
                                      <p:tavLst>
                                        <p:tav tm="0">
                                          <p:val>
                                            <p:strVal val="#ppt_x"/>
                                          </p:val>
                                        </p:tav>
                                        <p:tav tm="100000">
                                          <p:val>
                                            <p:strVal val="#ppt_x"/>
                                          </p:val>
                                        </p:tav>
                                      </p:tavLst>
                                    </p:anim>
                                    <p:anim calcmode="lin" valueType="num">
                                      <p:cBhvr>
                                        <p:cTn id="119" dur="750" fill="hold"/>
                                        <p:tgtEl>
                                          <p:spTgt spid="39"/>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500"/>
                                  </p:stCondLst>
                                  <p:childTnLst>
                                    <p:set>
                                      <p:cBhvr>
                                        <p:cTn id="121" dur="1" fill="hold">
                                          <p:stCondLst>
                                            <p:cond delay="0"/>
                                          </p:stCondLst>
                                        </p:cTn>
                                        <p:tgtEl>
                                          <p:spTgt spid="43"/>
                                        </p:tgtEl>
                                        <p:attrNameLst>
                                          <p:attrName>style.visibility</p:attrName>
                                        </p:attrNameLst>
                                      </p:cBhvr>
                                      <p:to>
                                        <p:strVal val="visible"/>
                                      </p:to>
                                    </p:set>
                                    <p:animEffect transition="in" filter="fade">
                                      <p:cBhvr>
                                        <p:cTn id="122" dur="1000"/>
                                        <p:tgtEl>
                                          <p:spTgt spid="43"/>
                                        </p:tgtEl>
                                      </p:cBhvr>
                                    </p:animEffect>
                                    <p:anim calcmode="lin" valueType="num">
                                      <p:cBhvr>
                                        <p:cTn id="123" dur="1000" fill="hold"/>
                                        <p:tgtEl>
                                          <p:spTgt spid="43"/>
                                        </p:tgtEl>
                                        <p:attrNameLst>
                                          <p:attrName>ppt_x</p:attrName>
                                        </p:attrNameLst>
                                      </p:cBhvr>
                                      <p:tavLst>
                                        <p:tav tm="0">
                                          <p:val>
                                            <p:strVal val="#ppt_x"/>
                                          </p:val>
                                        </p:tav>
                                        <p:tav tm="100000">
                                          <p:val>
                                            <p:strVal val="#ppt_x"/>
                                          </p:val>
                                        </p:tav>
                                      </p:tavLst>
                                    </p:anim>
                                    <p:anim calcmode="lin" valueType="num">
                                      <p:cBhvr>
                                        <p:cTn id="124"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P spid="5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Demonstration</a:t>
            </a:r>
            <a:r>
              <a:rPr lang="es-MX" b="1" dirty="0" smtClean="0"/>
              <a:t>: </a:t>
            </a:r>
            <a:r>
              <a:rPr lang="es-MX" b="1" dirty="0" err="1" smtClean="0"/>
              <a:t>PowerView</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21</a:t>
            </a:fld>
            <a:endParaRPr lang="en-US"/>
          </a:p>
        </p:txBody>
      </p:sp>
    </p:spTree>
    <p:extLst>
      <p:ext uri="{BB962C8B-B14F-4D97-AF65-F5344CB8AC3E}">
        <p14:creationId xmlns:p14="http://schemas.microsoft.com/office/powerpoint/2010/main" val="267205835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GeoFlow</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22</a:t>
            </a:fld>
            <a:endParaRPr lang="en-US"/>
          </a:p>
        </p:txBody>
      </p:sp>
    </p:spTree>
    <p:extLst>
      <p:ext uri="{BB962C8B-B14F-4D97-AF65-F5344CB8AC3E}">
        <p14:creationId xmlns:p14="http://schemas.microsoft.com/office/powerpoint/2010/main" val="13403262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What</a:t>
            </a:r>
            <a:r>
              <a:rPr lang="es-MX" b="1" dirty="0" smtClean="0"/>
              <a:t> </a:t>
            </a:r>
            <a:r>
              <a:rPr lang="es-MX" b="1" dirty="0" err="1" smtClean="0"/>
              <a:t>is</a:t>
            </a:r>
            <a:r>
              <a:rPr lang="es-MX" b="1" dirty="0" smtClean="0"/>
              <a:t> </a:t>
            </a:r>
            <a:r>
              <a:rPr lang="es-MX" b="1" dirty="0" err="1" smtClean="0"/>
              <a:t>GeoFlow</a:t>
            </a:r>
            <a:r>
              <a:rPr lang="es-MX" b="1" dirty="0" smtClean="0"/>
              <a:t>?</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23</a:t>
            </a:fld>
            <a:endParaRPr lang="en-US"/>
          </a:p>
        </p:txBody>
      </p:sp>
      <p:sp>
        <p:nvSpPr>
          <p:cNvPr id="4" name="Content Placeholder 3"/>
          <p:cNvSpPr>
            <a:spLocks noGrp="1"/>
          </p:cNvSpPr>
          <p:nvPr>
            <p:ph sz="quarter" idx="13"/>
          </p:nvPr>
        </p:nvSpPr>
        <p:spPr/>
        <p:txBody>
          <a:bodyPr/>
          <a:lstStyle/>
          <a:p>
            <a:pPr marL="285750" indent="-285750">
              <a:buFont typeface="Arial" panose="020B0604020202020204" pitchFamily="34" charset="0"/>
              <a:buChar char="•"/>
            </a:pPr>
            <a:r>
              <a:rPr lang="en-US" dirty="0" err="1"/>
              <a:t>GeoFlow</a:t>
            </a:r>
            <a:r>
              <a:rPr lang="en-US" dirty="0"/>
              <a:t> is a three dimensional (3-D) data visualization tool for Microsoft Excel 2013 </a:t>
            </a:r>
            <a:endParaRPr lang="en-US" dirty="0" smtClean="0"/>
          </a:p>
          <a:p>
            <a:pPr marL="285750" indent="-285750">
              <a:buFont typeface="Arial" panose="020B0604020202020204" pitchFamily="34" charset="0"/>
              <a:buChar char="•"/>
            </a:pPr>
            <a:r>
              <a:rPr lang="en-US" dirty="0" smtClean="0"/>
              <a:t>Provides </a:t>
            </a:r>
            <a:r>
              <a:rPr lang="en-US" dirty="0"/>
              <a:t>a powerful method for people to look at </a:t>
            </a:r>
            <a:r>
              <a:rPr lang="en-US" dirty="0" smtClean="0"/>
              <a:t>information</a:t>
            </a:r>
          </a:p>
          <a:p>
            <a:pPr marL="285750" indent="-285750">
              <a:buFont typeface="Arial" panose="020B0604020202020204" pitchFamily="34" charset="0"/>
              <a:buChar char="•"/>
            </a:pPr>
            <a:r>
              <a:rPr lang="en-US" dirty="0"/>
              <a:t>With </a:t>
            </a:r>
            <a:r>
              <a:rPr lang="en-US" dirty="0" err="1"/>
              <a:t>GeoFlow</a:t>
            </a:r>
            <a:r>
              <a:rPr lang="en-US" dirty="0"/>
              <a:t> you can Map </a:t>
            </a:r>
            <a:r>
              <a:rPr lang="en-US" dirty="0" smtClean="0"/>
              <a:t>Data</a:t>
            </a:r>
          </a:p>
          <a:p>
            <a:pPr marL="285750" indent="-285750">
              <a:buFont typeface="Arial" panose="020B0604020202020204" pitchFamily="34" charset="0"/>
              <a:buChar char="•"/>
            </a:pPr>
            <a:r>
              <a:rPr lang="es-MX" dirty="0" err="1" smtClean="0"/>
              <a:t>You</a:t>
            </a:r>
            <a:r>
              <a:rPr lang="es-MX" dirty="0" smtClean="0"/>
              <a:t> </a:t>
            </a:r>
            <a:r>
              <a:rPr lang="es-MX" dirty="0"/>
              <a:t>can </a:t>
            </a:r>
            <a:r>
              <a:rPr lang="es-MX" dirty="0" err="1"/>
              <a:t>Discover</a:t>
            </a:r>
            <a:r>
              <a:rPr lang="es-MX" dirty="0"/>
              <a:t> </a:t>
            </a:r>
            <a:r>
              <a:rPr lang="es-MX" dirty="0" err="1" smtClean="0"/>
              <a:t>Insights</a:t>
            </a:r>
            <a:endParaRPr lang="es-MX" dirty="0" smtClean="0"/>
          </a:p>
          <a:p>
            <a:pPr marL="285750" indent="-285750">
              <a:buFont typeface="Arial" panose="020B0604020202020204" pitchFamily="34" charset="0"/>
              <a:buChar char="•"/>
            </a:pPr>
            <a:r>
              <a:rPr lang="es-MX" dirty="0" err="1" smtClean="0"/>
              <a:t>You</a:t>
            </a:r>
            <a:r>
              <a:rPr lang="es-MX" dirty="0"/>
              <a:t> can Share </a:t>
            </a:r>
            <a:r>
              <a:rPr lang="es-MX" dirty="0" err="1"/>
              <a:t>Stories</a:t>
            </a: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0207679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GeoFlow</a:t>
            </a:r>
            <a:r>
              <a:rPr lang="es-MX" dirty="0" smtClean="0"/>
              <a:t> </a:t>
            </a:r>
            <a:r>
              <a:rPr lang="es-MX" dirty="0" err="1" smtClean="0"/>
              <a:t>Requirements</a:t>
            </a:r>
            <a:endParaRPr lang="en-US"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24</a:t>
            </a:fld>
            <a:endParaRPr lang="en-US"/>
          </a:p>
        </p:txBody>
      </p:sp>
      <p:sp>
        <p:nvSpPr>
          <p:cNvPr id="4" name="Content Placeholder 3"/>
          <p:cNvSpPr>
            <a:spLocks noGrp="1"/>
          </p:cNvSpPr>
          <p:nvPr>
            <p:ph sz="quarter" idx="13"/>
          </p:nvPr>
        </p:nvSpPr>
        <p:spPr>
          <a:xfrm>
            <a:off x="2743200" y="819150"/>
            <a:ext cx="6172200" cy="3790950"/>
          </a:xfrm>
        </p:spPr>
        <p:txBody>
          <a:bodyPr/>
          <a:lstStyle/>
          <a:p>
            <a:pPr marL="285750" indent="-285750">
              <a:buFont typeface="Arial" panose="020B0604020202020204" pitchFamily="34" charset="0"/>
              <a:buChar char="•"/>
            </a:pPr>
            <a:r>
              <a:rPr lang="en-US" dirty="0"/>
              <a:t>Office Professional Plus </a:t>
            </a:r>
            <a:r>
              <a:rPr lang="en-US" dirty="0" smtClean="0"/>
              <a:t>2013</a:t>
            </a:r>
          </a:p>
          <a:p>
            <a:pPr marL="285750" indent="-285750">
              <a:buFont typeface="Arial" panose="020B0604020202020204" pitchFamily="34" charset="0"/>
              <a:buChar char="•"/>
            </a:pPr>
            <a:r>
              <a:rPr lang="sv-SE" dirty="0"/>
              <a:t>1 GB RAM (32 Bit) /2 GB RAM (64 Bit)</a:t>
            </a:r>
          </a:p>
          <a:p>
            <a:pPr marL="285750" indent="-285750">
              <a:buFont typeface="Arial" panose="020B0604020202020204" pitchFamily="34" charset="0"/>
              <a:buChar char="•"/>
            </a:pPr>
            <a:r>
              <a:rPr lang="sv-SE" dirty="0"/>
              <a:t>1 GB RAM (32 Bit) /2 GB RAM (64 Bit)</a:t>
            </a:r>
          </a:p>
          <a:p>
            <a:pPr marL="285750" indent="-285750">
              <a:buFont typeface="Arial" panose="020B0604020202020204" pitchFamily="34" charset="0"/>
              <a:buChar char="•"/>
            </a:pPr>
            <a:r>
              <a:rPr lang="en-US" dirty="0"/>
              <a:t>3.0 GB </a:t>
            </a:r>
            <a:r>
              <a:rPr lang="en-US" dirty="0" smtClean="0"/>
              <a:t>available</a:t>
            </a:r>
          </a:p>
          <a:p>
            <a:pPr marL="285750" indent="-285750">
              <a:buFont typeface="Arial" panose="020B0604020202020204" pitchFamily="34" charset="0"/>
              <a:buChar char="•"/>
            </a:pPr>
            <a:r>
              <a:rPr lang="en-US" dirty="0"/>
              <a:t>Windows 7, Windows 8, &amp; Windows 2008R2 with Microsoft .NET Framework </a:t>
            </a:r>
            <a:r>
              <a:rPr lang="en-US" dirty="0" smtClean="0"/>
              <a:t>4.0</a:t>
            </a:r>
          </a:p>
          <a:p>
            <a:pPr marL="285750" indent="-285750">
              <a:buFont typeface="Arial" panose="020B0604020202020204" pitchFamily="34" charset="0"/>
              <a:buChar char="•"/>
            </a:pPr>
            <a:r>
              <a:rPr lang="en-US" dirty="0"/>
              <a:t>You must </a:t>
            </a:r>
            <a:r>
              <a:rPr lang="en-US" dirty="0" smtClean="0"/>
              <a:t>be </a:t>
            </a:r>
            <a:r>
              <a:rPr lang="en-US" dirty="0"/>
              <a:t>connected to the internet to use </a:t>
            </a:r>
            <a:r>
              <a:rPr lang="en-US" dirty="0" err="1" smtClean="0"/>
              <a:t>GeoFlow</a:t>
            </a:r>
            <a:endParaRPr lang="en-US" dirty="0"/>
          </a:p>
          <a:p>
            <a:pPr marL="285750" indent="-285750">
              <a:buFont typeface="Arial" panose="020B0604020202020204" pitchFamily="34" charset="0"/>
              <a:buChar char="•"/>
            </a:pPr>
            <a:r>
              <a:rPr lang="en-US" dirty="0" smtClean="0"/>
              <a:t>DirectX10</a:t>
            </a:r>
          </a:p>
          <a:p>
            <a:pPr marL="285750" indent="-285750">
              <a:buFont typeface="Arial" panose="020B0604020202020204" pitchFamily="34" charset="0"/>
              <a:buChar char="•"/>
            </a:pPr>
            <a:r>
              <a:rPr lang="en-US" dirty="0"/>
              <a:t>Latest graphics </a:t>
            </a:r>
            <a:r>
              <a:rPr lang="en-US" dirty="0" smtClean="0"/>
              <a:t>driver</a:t>
            </a:r>
            <a:endParaRPr lang="en-US" dirty="0" smtClean="0"/>
          </a:p>
        </p:txBody>
      </p:sp>
    </p:spTree>
    <p:extLst>
      <p:ext uri="{BB962C8B-B14F-4D97-AF65-F5344CB8AC3E}">
        <p14:creationId xmlns:p14="http://schemas.microsoft.com/office/powerpoint/2010/main" val="28956317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err="1" smtClean="0"/>
              <a:t>Enable</a:t>
            </a:r>
            <a:r>
              <a:rPr lang="es-MX" dirty="0" smtClean="0"/>
              <a:t> </a:t>
            </a:r>
            <a:r>
              <a:rPr lang="es-MX" dirty="0" err="1" smtClean="0"/>
              <a:t>GeoFlow</a:t>
            </a:r>
            <a:endParaRPr lang="en-US"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25</a:t>
            </a:fld>
            <a:endParaRPr lang="en-US"/>
          </a:p>
        </p:txBody>
      </p:sp>
      <p:sp>
        <p:nvSpPr>
          <p:cNvPr id="4" name="Content Placeholder 3"/>
          <p:cNvSpPr>
            <a:spLocks noGrp="1"/>
          </p:cNvSpPr>
          <p:nvPr>
            <p:ph sz="quarter" idx="13"/>
          </p:nvPr>
        </p:nvSpPr>
        <p:spPr>
          <a:xfrm>
            <a:off x="2743200" y="762000"/>
            <a:ext cx="6172200" cy="3790950"/>
          </a:xfrm>
        </p:spPr>
        <p:txBody>
          <a:bodyPr/>
          <a:lstStyle/>
          <a:p>
            <a:pPr marL="285750" indent="-285750">
              <a:buFont typeface="Arial" panose="020B0604020202020204" pitchFamily="34" charset="0"/>
              <a:buChar char="•"/>
            </a:pPr>
            <a:r>
              <a:rPr lang="es-MX" dirty="0" err="1" smtClean="0"/>
              <a:t>Download</a:t>
            </a:r>
            <a:r>
              <a:rPr lang="es-MX" dirty="0" smtClean="0"/>
              <a:t> </a:t>
            </a:r>
            <a:r>
              <a:rPr lang="es-MX" dirty="0" err="1" smtClean="0"/>
              <a:t>the</a:t>
            </a:r>
            <a:r>
              <a:rPr lang="es-MX" dirty="0" smtClean="0"/>
              <a:t> </a:t>
            </a:r>
            <a:r>
              <a:rPr lang="es-MX" dirty="0" err="1" smtClean="0"/>
              <a:t>AddIn</a:t>
            </a:r>
            <a:r>
              <a:rPr lang="es-MX" dirty="0" smtClean="0"/>
              <a:t> </a:t>
            </a:r>
            <a:r>
              <a:rPr lang="es-MX" dirty="0" err="1" smtClean="0"/>
              <a:t>from</a:t>
            </a:r>
            <a:r>
              <a:rPr lang="es-MX" dirty="0"/>
              <a:t> </a:t>
            </a:r>
            <a:r>
              <a:rPr lang="es-MX" dirty="0">
                <a:hlinkClick r:id="rId2"/>
              </a:rPr>
              <a:t>http://</a:t>
            </a:r>
            <a:r>
              <a:rPr lang="es-MX" dirty="0" smtClean="0">
                <a:hlinkClick r:id="rId2"/>
              </a:rPr>
              <a:t>www.microsoft.com/en-us/download/details.aspx?id=38395</a:t>
            </a:r>
            <a:endParaRPr lang="es-MX" dirty="0" smtClean="0"/>
          </a:p>
          <a:p>
            <a:pPr marL="285750" indent="-285750">
              <a:buFont typeface="Arial" panose="020B0604020202020204" pitchFamily="34" charset="0"/>
              <a:buChar char="•"/>
            </a:pPr>
            <a:r>
              <a:rPr lang="es-MX" dirty="0" err="1" smtClean="0"/>
              <a:t>Install</a:t>
            </a:r>
            <a:r>
              <a:rPr lang="es-MX" dirty="0" smtClean="0"/>
              <a:t> </a:t>
            </a:r>
            <a:r>
              <a:rPr lang="es-MX" dirty="0" err="1" smtClean="0"/>
              <a:t>GeoFlow</a:t>
            </a:r>
            <a:endParaRPr lang="es-MX" dirty="0" smtClean="0"/>
          </a:p>
          <a:p>
            <a:pPr marL="285750" indent="-285750">
              <a:buFont typeface="Arial" panose="020B0604020202020204" pitchFamily="34" charset="0"/>
              <a:buChar char="•"/>
            </a:pPr>
            <a:r>
              <a:rPr lang="es-MX" dirty="0" err="1" smtClean="0"/>
              <a:t>Verify</a:t>
            </a:r>
            <a:r>
              <a:rPr lang="es-MX" dirty="0" smtClean="0"/>
              <a:t> </a:t>
            </a:r>
            <a:r>
              <a:rPr lang="es-MX" dirty="0" err="1" smtClean="0"/>
              <a:t>is</a:t>
            </a:r>
            <a:r>
              <a:rPr lang="es-MX" dirty="0" smtClean="0"/>
              <a:t> </a:t>
            </a:r>
            <a:r>
              <a:rPr lang="es-MX" dirty="0" err="1" smtClean="0"/>
              <a:t>enabled</a:t>
            </a:r>
            <a:r>
              <a:rPr lang="es-MX" dirty="0" smtClean="0"/>
              <a:t> in </a:t>
            </a:r>
            <a:r>
              <a:rPr lang="es-MX" dirty="0" err="1" smtClean="0"/>
              <a:t>the</a:t>
            </a:r>
            <a:r>
              <a:rPr lang="es-MX" dirty="0" smtClean="0"/>
              <a:t> COM </a:t>
            </a:r>
            <a:r>
              <a:rPr lang="es-MX" dirty="0" err="1" smtClean="0"/>
              <a:t>Add-Ins</a:t>
            </a:r>
            <a:r>
              <a:rPr lang="es-MX" dirty="0" smtClean="0"/>
              <a:t> as in </a:t>
            </a:r>
            <a:r>
              <a:rPr lang="es-MX" dirty="0" err="1" smtClean="0"/>
              <a:t>the</a:t>
            </a:r>
            <a:r>
              <a:rPr lang="es-MX" dirty="0" smtClean="0"/>
              <a:t> figure</a:t>
            </a:r>
            <a:endParaRPr lang="en-US" dirty="0"/>
          </a:p>
        </p:txBody>
      </p:sp>
      <p:pic>
        <p:nvPicPr>
          <p:cNvPr id="5" name="Picture 4"/>
          <p:cNvPicPr>
            <a:picLocks noChangeAspect="1"/>
          </p:cNvPicPr>
          <p:nvPr/>
        </p:nvPicPr>
        <p:blipFill>
          <a:blip r:embed="rId3"/>
          <a:stretch>
            <a:fillRect/>
          </a:stretch>
        </p:blipFill>
        <p:spPr>
          <a:xfrm>
            <a:off x="2871787" y="2202657"/>
            <a:ext cx="5915025" cy="2533650"/>
          </a:xfrm>
          <a:prstGeom prst="rect">
            <a:avLst/>
          </a:prstGeom>
        </p:spPr>
      </p:pic>
    </p:spTree>
    <p:extLst>
      <p:ext uri="{BB962C8B-B14F-4D97-AF65-F5344CB8AC3E}">
        <p14:creationId xmlns:p14="http://schemas.microsoft.com/office/powerpoint/2010/main" val="35729961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Demonstration</a:t>
            </a:r>
            <a:r>
              <a:rPr lang="es-MX" b="1" dirty="0" smtClean="0"/>
              <a:t>: </a:t>
            </a:r>
            <a:r>
              <a:rPr lang="es-MX" b="1" dirty="0" err="1" smtClean="0"/>
              <a:t>GeoFlow</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26</a:t>
            </a:fld>
            <a:endParaRPr lang="en-US"/>
          </a:p>
        </p:txBody>
      </p:sp>
    </p:spTree>
    <p:extLst>
      <p:ext uri="{BB962C8B-B14F-4D97-AF65-F5344CB8AC3E}">
        <p14:creationId xmlns:p14="http://schemas.microsoft.com/office/powerpoint/2010/main" val="41906335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4400"/>
            <a:ext cx="2057400" cy="1828800"/>
          </a:xfrm>
        </p:spPr>
        <p:txBody>
          <a:bodyPr>
            <a:normAutofit/>
          </a:bodyPr>
          <a:lstStyle/>
          <a:p>
            <a:r>
              <a:rPr lang="en-US" dirty="0" smtClean="0"/>
              <a:t/>
            </a:r>
            <a:br>
              <a:rPr lang="en-US" dirty="0" smtClean="0"/>
            </a:br>
            <a:r>
              <a:rPr lang="en-US" dirty="0" smtClean="0"/>
              <a:t>Resources</a:t>
            </a:r>
            <a:endParaRPr lang="en-US" dirty="0">
              <a:gradFill flip="none" rotWithShape="1">
                <a:gsLst>
                  <a:gs pos="0">
                    <a:schemeClr val="accent3"/>
                  </a:gs>
                  <a:gs pos="100000">
                    <a:schemeClr val="accent3"/>
                  </a:gs>
                </a:gsLst>
                <a:lin ang="5400000" scaled="0"/>
                <a:tileRect/>
              </a:gradFill>
            </a:endParaRPr>
          </a:p>
        </p:txBody>
      </p:sp>
      <p:sp>
        <p:nvSpPr>
          <p:cNvPr id="4" name="Text Placeholder 3"/>
          <p:cNvSpPr>
            <a:spLocks noGrp="1"/>
          </p:cNvSpPr>
          <p:nvPr>
            <p:ph type="body" sz="quarter" idx="4294967295"/>
          </p:nvPr>
        </p:nvSpPr>
        <p:spPr>
          <a:xfrm>
            <a:off x="2336800" y="361950"/>
            <a:ext cx="6273800" cy="4589463"/>
          </a:xfrm>
        </p:spPr>
        <p:txBody>
          <a:bodyPr>
            <a:normAutofit fontScale="92500"/>
          </a:bodyPr>
          <a:lstStyle/>
          <a:p>
            <a:pPr lvl="1"/>
            <a:r>
              <a:rPr lang="en-US" dirty="0" smtClean="0"/>
              <a:t>Data Explorer Home Page</a:t>
            </a:r>
          </a:p>
          <a:p>
            <a:pPr lvl="2"/>
            <a:r>
              <a:rPr lang="en-US" dirty="0" smtClean="0">
                <a:hlinkClick r:id="rId2"/>
              </a:rPr>
              <a:t>http://office.microsoft.com/en-us/excel/download-data-explorer-for-excel-FX104018616.aspx</a:t>
            </a:r>
            <a:endParaRPr lang="en-US" dirty="0" smtClean="0"/>
          </a:p>
          <a:p>
            <a:pPr lvl="1"/>
            <a:endParaRPr lang="en-US" dirty="0" smtClean="0"/>
          </a:p>
          <a:p>
            <a:pPr lvl="1"/>
            <a:r>
              <a:rPr lang="en-US" dirty="0" smtClean="0"/>
              <a:t>Data Explorer: TechEd Session</a:t>
            </a:r>
          </a:p>
          <a:p>
            <a:pPr lvl="2"/>
            <a:r>
              <a:rPr lang="en-US" dirty="0" smtClean="0">
                <a:hlinkClick r:id="rId3"/>
              </a:rPr>
              <a:t>http://channel9.msdn.com/Events/TechEd/NorthAmerica/2013/DBI-B225#fbid=8xs9DkNqwRh</a:t>
            </a:r>
            <a:endParaRPr lang="en-US" dirty="0" smtClean="0"/>
          </a:p>
          <a:p>
            <a:pPr lvl="2"/>
            <a:endParaRPr lang="es-MX" dirty="0"/>
          </a:p>
          <a:p>
            <a:pPr lvl="2"/>
            <a:r>
              <a:rPr lang="es-MX" dirty="0" err="1" smtClean="0"/>
              <a:t>PowerView</a:t>
            </a:r>
            <a:endParaRPr lang="es-MX" dirty="0" smtClean="0"/>
          </a:p>
          <a:p>
            <a:pPr lvl="2"/>
            <a:r>
              <a:rPr lang="en-US" dirty="0">
                <a:hlinkClick r:id="rId4"/>
              </a:rPr>
              <a:t>http://</a:t>
            </a:r>
            <a:r>
              <a:rPr lang="en-US" dirty="0" smtClean="0">
                <a:hlinkClick r:id="rId4"/>
              </a:rPr>
              <a:t>social.technet.microsoft.com/wiki/contents/articles/3726.power-view-overview.aspx</a:t>
            </a:r>
            <a:endParaRPr lang="en-US" dirty="0" smtClean="0"/>
          </a:p>
          <a:p>
            <a:pPr lvl="2"/>
            <a:endParaRPr lang="en-US" dirty="0"/>
          </a:p>
          <a:p>
            <a:pPr lvl="2"/>
            <a:r>
              <a:rPr lang="en-US" dirty="0" err="1" smtClean="0"/>
              <a:t>Geoflow</a:t>
            </a:r>
            <a:r>
              <a:rPr lang="en-US" dirty="0" smtClean="0"/>
              <a:t> download</a:t>
            </a:r>
          </a:p>
          <a:p>
            <a:pPr lvl="2"/>
            <a:r>
              <a:rPr lang="en-US" dirty="0" smtClean="0">
                <a:hlinkClick r:id="rId5"/>
              </a:rPr>
              <a:t>http</a:t>
            </a:r>
            <a:r>
              <a:rPr lang="en-US" dirty="0">
                <a:hlinkClick r:id="rId5"/>
              </a:rPr>
              <a:t>://</a:t>
            </a:r>
            <a:r>
              <a:rPr lang="en-US" dirty="0" smtClean="0">
                <a:hlinkClick r:id="rId5"/>
              </a:rPr>
              <a:t>office.microsoft.com/en-us/download-geoflow-for-excel-FX104036784.aspx</a:t>
            </a:r>
            <a:endParaRPr lang="en-US" dirty="0" smtClean="0"/>
          </a:p>
          <a:p>
            <a:pPr lvl="2"/>
            <a:endParaRPr lang="es-MX" dirty="0" smtClean="0"/>
          </a:p>
          <a:p>
            <a:pPr lvl="2"/>
            <a:r>
              <a:rPr lang="es-MX" dirty="0" smtClean="0"/>
              <a:t>DAX</a:t>
            </a:r>
            <a:endParaRPr lang="es-MX" dirty="0" smtClean="0"/>
          </a:p>
          <a:p>
            <a:pPr lvl="2"/>
            <a:r>
              <a:rPr lang="es-MX" dirty="0" smtClean="0">
                <a:hlinkClick r:id="rId6"/>
              </a:rPr>
              <a:t>http</a:t>
            </a:r>
            <a:r>
              <a:rPr lang="es-MX" dirty="0">
                <a:hlinkClick r:id="rId6"/>
              </a:rPr>
              <a:t>://</a:t>
            </a:r>
            <a:r>
              <a:rPr lang="es-MX" dirty="0" smtClean="0">
                <a:hlinkClick r:id="rId6"/>
              </a:rPr>
              <a:t>social.technet.microsoft.com/wiki/contents/articles/7040.quickstart-learn-dax-basics-in-30-minutes.aspx</a:t>
            </a:r>
            <a:endParaRPr lang="es-MX" dirty="0" smtClean="0"/>
          </a:p>
          <a:p>
            <a:pPr lvl="2"/>
            <a:endParaRPr lang="en-US" dirty="0" smtClean="0"/>
          </a:p>
          <a:p>
            <a:pPr lvl="2"/>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b="1" dirty="0" smtClean="0"/>
          </a:p>
          <a:p>
            <a:pPr lvl="1"/>
            <a:endParaRPr lang="en-US" dirty="0"/>
          </a:p>
        </p:txBody>
      </p:sp>
    </p:spTree>
    <p:extLst>
      <p:ext uri="{BB962C8B-B14F-4D97-AF65-F5344CB8AC3E}">
        <p14:creationId xmlns:p14="http://schemas.microsoft.com/office/powerpoint/2010/main" val="2201228927"/>
      </p:ext>
    </p:extLst>
  </p:cSld>
  <p:clrMapOvr>
    <a:masterClrMapping/>
  </p:clrMapOvr>
  <mc:AlternateContent xmlns:mc="http://schemas.openxmlformats.org/markup-compatibility/2006" xmlns:p14="http://schemas.microsoft.com/office/powerpoint/2010/main">
    <mc:Choice Requires="p14">
      <p:transition spd="slow" p14:dur="1500">
        <p:push/>
      </p:transition>
    </mc:Choice>
    <mc:Fallback xmlns="">
      <p:transition spd="slow">
        <p:push/>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sz="3600" b="1" dirty="0" smtClean="0"/>
              <a:t>Q&amp;A</a:t>
            </a:r>
            <a:endParaRPr lang="en-US" sz="3600"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28</a:t>
            </a:fld>
            <a:endParaRPr lang="en-US"/>
          </a:p>
        </p:txBody>
      </p:sp>
    </p:spTree>
    <p:extLst>
      <p:ext uri="{BB962C8B-B14F-4D97-AF65-F5344CB8AC3E}">
        <p14:creationId xmlns:p14="http://schemas.microsoft.com/office/powerpoint/2010/main" val="2988069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Placeholder 28"/>
          <p:cNvPicPr>
            <a:picLocks noGrp="1" noChangeAspect="1"/>
          </p:cNvPicPr>
          <p:nvPr>
            <p:ph type="pic" sz="quarter" idx="18"/>
          </p:nvPr>
        </p:nvPicPr>
        <p:blipFill rotWithShape="1">
          <a:blip r:embed="rId2">
            <a:extLst>
              <a:ext uri="{28A0092B-C50C-407E-A947-70E740481C1C}">
                <a14:useLocalDpi xmlns:a14="http://schemas.microsoft.com/office/drawing/2010/main" val="0"/>
              </a:ext>
            </a:extLst>
          </a:blip>
          <a:srcRect t="10782" b="4844"/>
          <a:stretch/>
        </p:blipFill>
        <p:spPr/>
      </p:pic>
      <p:sp>
        <p:nvSpPr>
          <p:cNvPr id="28" name="Rectangle 27"/>
          <p:cNvSpPr/>
          <p:nvPr/>
        </p:nvSpPr>
        <p:spPr>
          <a:xfrm rot="10800000" flipV="1">
            <a:off x="1828800" y="285750"/>
            <a:ext cx="9144000" cy="5141020"/>
          </a:xfrm>
          <a:prstGeom prst="rect">
            <a:avLst/>
          </a:prstGeom>
          <a:gradFill flip="none" rotWithShape="1">
            <a:gsLst>
              <a:gs pos="0">
                <a:schemeClr val="tx1"/>
              </a:gs>
              <a:gs pos="28000">
                <a:schemeClr val="tx1">
                  <a:alpha val="0"/>
                </a:schemeClr>
              </a:gs>
            </a:gsLst>
            <a:lin ang="43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400" dirty="0" smtClean="0"/>
              <a:t>Questions?</a:t>
            </a:r>
            <a:endParaRPr lang="en-US" sz="5400" dirty="0"/>
          </a:p>
        </p:txBody>
      </p:sp>
      <p:sp>
        <p:nvSpPr>
          <p:cNvPr id="15" name="TextBox 14"/>
          <p:cNvSpPr txBox="1"/>
          <p:nvPr/>
        </p:nvSpPr>
        <p:spPr>
          <a:xfrm>
            <a:off x="99407" y="4051752"/>
            <a:ext cx="8815993" cy="653598"/>
          </a:xfrm>
          <a:prstGeom prst="rect">
            <a:avLst/>
          </a:prstGeom>
          <a:noFill/>
        </p:spPr>
        <p:txBody>
          <a:bodyPr wrap="square" rtlCol="0">
            <a:spAutoFit/>
          </a:bodyPr>
          <a:lstStyle/>
          <a:p>
            <a:pPr>
              <a:lnSpc>
                <a:spcPts val="1060"/>
              </a:lnSpc>
            </a:pPr>
            <a:r>
              <a:rPr lang="en-US" sz="800" kern="1200" dirty="0" smtClean="0">
                <a:solidFill>
                  <a:schemeClr val="tx1"/>
                </a:solidFill>
                <a:effectLst>
                  <a:outerShdw blurRad="50800" dist="38100" dir="2700000" algn="tl" rotWithShape="0">
                    <a:srgbClr val="000000">
                      <a:alpha val="50000"/>
                    </a:srgbClr>
                  </a:outerShdw>
                </a:effectLst>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800" dirty="0">
              <a:solidFill>
                <a:schemeClr val="tx1"/>
              </a:solidFill>
              <a:effectLst>
                <a:outerShdw blurRad="50800" dist="38100" dir="2700000" algn="tl" rotWithShape="0">
                  <a:srgbClr val="000000">
                    <a:alpha val="50000"/>
                  </a:srgbClr>
                </a:outerShdw>
              </a:effectLst>
            </a:endParaRPr>
          </a:p>
        </p:txBody>
      </p:sp>
      <p:pic>
        <p:nvPicPr>
          <p:cNvPr id="4" name="Picture Placeholder 3"/>
          <p:cNvPicPr>
            <a:picLocks noGrp="1" noChangeAspect="1"/>
          </p:cNvPicPr>
          <p:nvPr>
            <p:ph type="pic" sz="quarter" idx="20"/>
          </p:nvPr>
        </p:nvPicPr>
        <p:blipFill>
          <a:blip r:embed="rId3">
            <a:extLst>
              <a:ext uri="{28A0092B-C50C-407E-A947-70E740481C1C}">
                <a14:useLocalDpi xmlns:a14="http://schemas.microsoft.com/office/drawing/2010/main" val="0"/>
              </a:ext>
            </a:extLst>
          </a:blip>
          <a:srcRect t="160" b="160"/>
          <a:stretch>
            <a:fillRect/>
          </a:stretch>
        </p:blipFill>
        <p:spPr>
          <a:xfrm>
            <a:off x="8001000" y="18288"/>
            <a:ext cx="1143000" cy="419862"/>
          </a:xfrm>
        </p:spPr>
      </p:pic>
    </p:spTree>
    <p:extLst>
      <p:ext uri="{BB962C8B-B14F-4D97-AF65-F5344CB8AC3E}">
        <p14:creationId xmlns:p14="http://schemas.microsoft.com/office/powerpoint/2010/main" val="2645677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MX" b="1" dirty="0" smtClean="0"/>
              <a:t>Personal BI</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3</a:t>
            </a:fld>
            <a:endParaRPr lang="en-US"/>
          </a:p>
        </p:txBody>
      </p:sp>
    </p:spTree>
    <p:extLst>
      <p:ext uri="{BB962C8B-B14F-4D97-AF65-F5344CB8AC3E}">
        <p14:creationId xmlns:p14="http://schemas.microsoft.com/office/powerpoint/2010/main" val="8190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74A398B2-5A34-1A4A-811E-F4027282568C}" type="slidenum">
              <a:rPr lang="en-US" smtClean="0"/>
              <a:pPr/>
              <a:t>4</a:t>
            </a:fld>
            <a:endParaRPr lang="en-US"/>
          </a:p>
        </p:txBody>
      </p:sp>
      <p:sp>
        <p:nvSpPr>
          <p:cNvPr id="19" name="Title 3"/>
          <p:cNvSpPr txBox="1">
            <a:spLocks/>
          </p:cNvSpPr>
          <p:nvPr>
            <p:custDataLst>
              <p:tags r:id="rId1"/>
            </p:custDataLst>
          </p:nvPr>
        </p:nvSpPr>
        <p:spPr>
          <a:xfrm>
            <a:off x="274170" y="171451"/>
            <a:ext cx="8592487" cy="685572"/>
          </a:xfrm>
          <a:prstGeom prst="rect">
            <a:avLst/>
          </a:prstGeom>
        </p:spPr>
        <p:txBody>
          <a:bodyPr>
            <a:normAutofit fontScale="97500"/>
          </a:bodyPr>
          <a:lstStyle>
            <a:lvl1pPr eaLnBrk="1" hangingPunct="1">
              <a:defRPr sz="2000" kern="800">
                <a:solidFill>
                  <a:schemeClr val="tx1"/>
                </a:solidFill>
                <a:latin typeface="+mn-lt"/>
                <a:cs typeface="Segoe UI Light"/>
              </a:defRPr>
            </a:lvl1pPr>
          </a:lstStyle>
          <a:p>
            <a:pPr defTabSz="914400"/>
            <a:r>
              <a:rPr lang="en-IN" smtClean="0"/>
              <a:t>Rapid Data Exploration &amp; Visualization</a:t>
            </a:r>
            <a:br>
              <a:rPr lang="en-IN" smtClean="0"/>
            </a:br>
            <a:r>
              <a:rPr lang="en-IN" sz="1650" i="1" smtClean="0"/>
              <a:t>Empower end users with new insights</a:t>
            </a:r>
            <a:endParaRPr lang="en-IN" sz="1650" i="1" dirty="0"/>
          </a:p>
        </p:txBody>
      </p:sp>
      <p:cxnSp>
        <p:nvCxnSpPr>
          <p:cNvPr id="20" name="Straight Connector 19"/>
          <p:cNvCxnSpPr/>
          <p:nvPr/>
        </p:nvCxnSpPr>
        <p:spPr>
          <a:xfrm>
            <a:off x="1191" y="2237815"/>
            <a:ext cx="9141619" cy="0"/>
          </a:xfrm>
          <a:prstGeom prst="line">
            <a:avLst/>
          </a:prstGeom>
          <a:ln w="3175" cmpd="sng">
            <a:gradFill flip="none" rotWithShape="1">
              <a:gsLst>
                <a:gs pos="50000">
                  <a:schemeClr val="accent2"/>
                </a:gs>
                <a:gs pos="0">
                  <a:schemeClr val="tx1">
                    <a:alpha val="0"/>
                  </a:schemeClr>
                </a:gs>
                <a:gs pos="100000">
                  <a:schemeClr val="tx1">
                    <a:alpha val="0"/>
                  </a:schemeClr>
                </a:gs>
              </a:gsLst>
              <a:lin ang="0" scaled="1"/>
              <a:tileRect/>
            </a:gradFill>
            <a:headEnd type="none" w="lg" len="lg"/>
            <a:tailEnd type="none" w="lg" len="lg"/>
          </a:ln>
          <a:effectLst>
            <a:outerShdw blurRad="63500" algn="ctr" rotWithShape="0">
              <a:schemeClr val="tx1"/>
            </a:outerShdw>
          </a:effectLst>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191" y="3659537"/>
            <a:ext cx="9141619" cy="0"/>
          </a:xfrm>
          <a:prstGeom prst="line">
            <a:avLst/>
          </a:prstGeom>
          <a:ln w="3175" cmpd="sng">
            <a:gradFill flip="none" rotWithShape="1">
              <a:gsLst>
                <a:gs pos="50000">
                  <a:schemeClr val="accent2"/>
                </a:gs>
                <a:gs pos="0">
                  <a:schemeClr val="tx1">
                    <a:alpha val="0"/>
                  </a:schemeClr>
                </a:gs>
                <a:gs pos="100000">
                  <a:schemeClr val="tx1">
                    <a:alpha val="0"/>
                  </a:schemeClr>
                </a:gs>
              </a:gsLst>
              <a:lin ang="0" scaled="1"/>
              <a:tileRect/>
            </a:gradFill>
            <a:headEnd type="none" w="lg" len="lg"/>
            <a:tailEnd type="none" w="lg" len="lg"/>
          </a:ln>
          <a:effectLst>
            <a:outerShdw blurRad="63500" algn="ctr" rotWithShape="0">
              <a:schemeClr val="tx1"/>
            </a:outerShdw>
          </a:effectLst>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3876965" y="1165914"/>
            <a:ext cx="4662226" cy="748923"/>
          </a:xfrm>
          <a:prstGeom prst="rect">
            <a:avLst/>
          </a:prstGeom>
        </p:spPr>
        <p:txBody>
          <a:bodyPr wrap="square">
            <a:spAutoFit/>
          </a:bodyPr>
          <a:lstStyle/>
          <a:p>
            <a:pPr marL="0" lvl="1" defTabSz="333375">
              <a:spcBef>
                <a:spcPts val="225"/>
              </a:spcBef>
              <a:spcAft>
                <a:spcPts val="225"/>
              </a:spcAft>
              <a:buClr>
                <a:schemeClr val="tx1"/>
              </a:buClr>
              <a:buSzPct val="100000"/>
              <a:defRPr/>
            </a:pPr>
            <a:r>
              <a:rPr lang="en-US" sz="1200" kern="0" dirty="0">
                <a:solidFill>
                  <a:schemeClr val="accent5">
                    <a:alpha val="99000"/>
                  </a:schemeClr>
                </a:solidFill>
              </a:rPr>
              <a:t>Familiar Excel Experience</a:t>
            </a:r>
          </a:p>
          <a:p>
            <a:pPr marL="0" lvl="1" defTabSz="333375">
              <a:spcBef>
                <a:spcPts val="225"/>
              </a:spcBef>
              <a:spcAft>
                <a:spcPts val="225"/>
              </a:spcAft>
              <a:buClr>
                <a:schemeClr val="tx1"/>
              </a:buClr>
              <a:buSzPct val="100000"/>
              <a:defRPr/>
            </a:pPr>
            <a:r>
              <a:rPr lang="en-US" sz="1200" kern="0" dirty="0">
                <a:solidFill>
                  <a:schemeClr val="accent5">
                    <a:alpha val="99000"/>
                  </a:schemeClr>
                </a:solidFill>
              </a:rPr>
              <a:t>Powerful Data </a:t>
            </a:r>
            <a:r>
              <a:rPr lang="en-US" sz="1200" kern="0" dirty="0" err="1">
                <a:solidFill>
                  <a:schemeClr val="accent5">
                    <a:alpha val="99000"/>
                  </a:schemeClr>
                </a:solidFill>
              </a:rPr>
              <a:t>Mashups</a:t>
            </a:r>
            <a:r>
              <a:rPr lang="en-US" sz="1200" kern="0" dirty="0">
                <a:solidFill>
                  <a:schemeClr val="accent5">
                    <a:alpha val="99000"/>
                  </a:schemeClr>
                </a:solidFill>
              </a:rPr>
              <a:t> </a:t>
            </a:r>
          </a:p>
          <a:p>
            <a:pPr marL="0" lvl="1" defTabSz="333375">
              <a:spcBef>
                <a:spcPts val="225"/>
              </a:spcBef>
              <a:spcAft>
                <a:spcPts val="225"/>
              </a:spcAft>
              <a:buClr>
                <a:schemeClr val="tx1"/>
              </a:buClr>
              <a:buSzPct val="100000"/>
              <a:defRPr/>
            </a:pPr>
            <a:r>
              <a:rPr lang="en-US" sz="1200" kern="0" dirty="0">
                <a:solidFill>
                  <a:schemeClr val="accent5">
                    <a:alpha val="99000"/>
                  </a:schemeClr>
                </a:solidFill>
              </a:rPr>
              <a:t>In-Memory Performance</a:t>
            </a:r>
            <a:endParaRPr lang="en-IN" sz="1200" kern="0" dirty="0">
              <a:solidFill>
                <a:schemeClr val="accent5">
                  <a:alpha val="99000"/>
                </a:schemeClr>
              </a:solidFill>
            </a:endParaRPr>
          </a:p>
        </p:txBody>
      </p:sp>
      <p:sp>
        <p:nvSpPr>
          <p:cNvPr id="23" name="Rectangle 22"/>
          <p:cNvSpPr/>
          <p:nvPr/>
        </p:nvSpPr>
        <p:spPr>
          <a:xfrm>
            <a:off x="782188" y="2365408"/>
            <a:ext cx="2957516" cy="415498"/>
          </a:xfrm>
          <a:prstGeom prst="rect">
            <a:avLst/>
          </a:prstGeom>
        </p:spPr>
        <p:txBody>
          <a:bodyPr wrap="square" lIns="0" tIns="0" rIns="0" bIns="0">
            <a:spAutoFit/>
          </a:bodyPr>
          <a:lstStyle/>
          <a:p>
            <a:pPr algn="ctr" defTabSz="685800">
              <a:defRPr/>
            </a:pPr>
            <a:r>
              <a:rPr lang="en-US" sz="1350" b="1" kern="0" dirty="0">
                <a:ln>
                  <a:solidFill>
                    <a:schemeClr val="tx1">
                      <a:alpha val="0"/>
                    </a:schemeClr>
                  </a:solidFill>
                </a:ln>
                <a:solidFill>
                  <a:schemeClr val="accent3"/>
                </a:solidFill>
                <a:latin typeface="Segoe Condensed" pitchFamily="34" charset="0"/>
              </a:rPr>
              <a:t>STUNNING, INTERACTIVE DATA VISUALIZATION</a:t>
            </a:r>
          </a:p>
        </p:txBody>
      </p:sp>
      <p:sp>
        <p:nvSpPr>
          <p:cNvPr id="24" name="Rectangle 23"/>
          <p:cNvSpPr/>
          <p:nvPr/>
        </p:nvSpPr>
        <p:spPr>
          <a:xfrm>
            <a:off x="829800" y="3786794"/>
            <a:ext cx="2909903" cy="415498"/>
          </a:xfrm>
          <a:prstGeom prst="rect">
            <a:avLst/>
          </a:prstGeom>
        </p:spPr>
        <p:txBody>
          <a:bodyPr wrap="square" lIns="0" tIns="0" rIns="0" bIns="0">
            <a:spAutoFit/>
          </a:bodyPr>
          <a:lstStyle/>
          <a:p>
            <a:pPr algn="ctr" defTabSz="685800">
              <a:defRPr/>
            </a:pPr>
            <a:r>
              <a:rPr lang="en-US" sz="1350" b="1" kern="0" dirty="0">
                <a:ln>
                  <a:solidFill>
                    <a:schemeClr val="tx1">
                      <a:alpha val="0"/>
                    </a:schemeClr>
                  </a:solidFill>
                </a:ln>
                <a:solidFill>
                  <a:schemeClr val="accent3"/>
                </a:solidFill>
                <a:latin typeface="Segoe Condensed" pitchFamily="34" charset="0"/>
              </a:rPr>
              <a:t>SHARE &amp; COLLABORATE THROUGH SHAREPOINT</a:t>
            </a:r>
          </a:p>
        </p:txBody>
      </p:sp>
      <p:pic>
        <p:nvPicPr>
          <p:cNvPr id="25"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54457" y="4214681"/>
            <a:ext cx="988304" cy="689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25"/>
          <p:cNvSpPr/>
          <p:nvPr/>
        </p:nvSpPr>
        <p:spPr>
          <a:xfrm>
            <a:off x="832260" y="962218"/>
            <a:ext cx="2681900" cy="207749"/>
          </a:xfrm>
          <a:prstGeom prst="rect">
            <a:avLst/>
          </a:prstGeom>
        </p:spPr>
        <p:txBody>
          <a:bodyPr wrap="square" lIns="0" tIns="0" rIns="0" bIns="0">
            <a:spAutoFit/>
          </a:bodyPr>
          <a:lstStyle/>
          <a:p>
            <a:pPr algn="ctr" defTabSz="685800">
              <a:defRPr/>
            </a:pPr>
            <a:r>
              <a:rPr lang="en-US" sz="1350" b="1" kern="0" dirty="0">
                <a:ln>
                  <a:solidFill>
                    <a:schemeClr val="tx1">
                      <a:alpha val="0"/>
                    </a:schemeClr>
                  </a:solidFill>
                </a:ln>
                <a:solidFill>
                  <a:schemeClr val="accent3"/>
                </a:solidFill>
                <a:latin typeface="Segoe Condensed" pitchFamily="34" charset="0"/>
              </a:rPr>
              <a:t>SELF-SERVICE ANALYSIS</a:t>
            </a:r>
          </a:p>
        </p:txBody>
      </p:sp>
      <p:pic>
        <p:nvPicPr>
          <p:cNvPr id="27" name="Picture 17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1735" y="1410111"/>
            <a:ext cx="949928" cy="713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Rectangle 27"/>
          <p:cNvSpPr/>
          <p:nvPr/>
        </p:nvSpPr>
        <p:spPr>
          <a:xfrm>
            <a:off x="3876965" y="2485702"/>
            <a:ext cx="4662226" cy="748923"/>
          </a:xfrm>
          <a:prstGeom prst="rect">
            <a:avLst/>
          </a:prstGeom>
        </p:spPr>
        <p:txBody>
          <a:bodyPr wrap="square">
            <a:spAutoFit/>
          </a:bodyPr>
          <a:lstStyle/>
          <a:p>
            <a:pPr marL="0" lvl="1" defTabSz="333375">
              <a:spcBef>
                <a:spcPts val="225"/>
              </a:spcBef>
              <a:spcAft>
                <a:spcPts val="225"/>
              </a:spcAft>
              <a:buClr>
                <a:schemeClr val="tx1"/>
              </a:buClr>
              <a:buSzPct val="100000"/>
              <a:defRPr/>
            </a:pPr>
            <a:r>
              <a:rPr lang="en-US" sz="1200" kern="0" dirty="0">
                <a:solidFill>
                  <a:schemeClr val="accent5">
                    <a:alpha val="99000"/>
                  </a:schemeClr>
                </a:solidFill>
              </a:rPr>
              <a:t>Highly Visual Design Experience </a:t>
            </a:r>
          </a:p>
          <a:p>
            <a:pPr marL="0" lvl="1" defTabSz="333375">
              <a:spcBef>
                <a:spcPts val="225"/>
              </a:spcBef>
              <a:spcAft>
                <a:spcPts val="225"/>
              </a:spcAft>
              <a:buClr>
                <a:schemeClr val="tx1"/>
              </a:buClr>
              <a:buSzPct val="100000"/>
              <a:defRPr/>
            </a:pPr>
            <a:r>
              <a:rPr lang="en-US" sz="1200" kern="0" dirty="0">
                <a:solidFill>
                  <a:schemeClr val="accent5">
                    <a:alpha val="99000"/>
                  </a:schemeClr>
                </a:solidFill>
              </a:rPr>
              <a:t>Rich Metadata-Driven Interactivity</a:t>
            </a:r>
          </a:p>
          <a:p>
            <a:pPr marL="0" lvl="1" defTabSz="333375">
              <a:spcBef>
                <a:spcPts val="225"/>
              </a:spcBef>
              <a:spcAft>
                <a:spcPts val="225"/>
              </a:spcAft>
              <a:buClr>
                <a:schemeClr val="tx1"/>
              </a:buClr>
              <a:buSzPct val="100000"/>
              <a:defRPr/>
            </a:pPr>
            <a:r>
              <a:rPr lang="en-US" sz="1200" kern="0" dirty="0">
                <a:solidFill>
                  <a:schemeClr val="accent5">
                    <a:alpha val="99000"/>
                  </a:schemeClr>
                </a:solidFill>
              </a:rPr>
              <a:t>Presentation-Ready at All Times</a:t>
            </a:r>
            <a:endParaRPr lang="en-IN" sz="1200" kern="0" dirty="0">
              <a:solidFill>
                <a:schemeClr val="accent5">
                  <a:alpha val="99000"/>
                </a:schemeClr>
              </a:solidFill>
            </a:endParaRPr>
          </a:p>
        </p:txBody>
      </p:sp>
      <p:sp>
        <p:nvSpPr>
          <p:cNvPr id="29" name="Rectangle 28"/>
          <p:cNvSpPr/>
          <p:nvPr/>
        </p:nvSpPr>
        <p:spPr>
          <a:xfrm>
            <a:off x="3876964" y="3857418"/>
            <a:ext cx="5047532" cy="748923"/>
          </a:xfrm>
          <a:prstGeom prst="rect">
            <a:avLst/>
          </a:prstGeom>
        </p:spPr>
        <p:txBody>
          <a:bodyPr wrap="square">
            <a:spAutoFit/>
          </a:bodyPr>
          <a:lstStyle/>
          <a:p>
            <a:pPr marL="0" lvl="1" defTabSz="333375">
              <a:spcBef>
                <a:spcPts val="225"/>
              </a:spcBef>
              <a:spcAft>
                <a:spcPts val="225"/>
              </a:spcAft>
              <a:buClr>
                <a:schemeClr val="tx1"/>
              </a:buClr>
              <a:buSzPct val="100000"/>
              <a:defRPr/>
            </a:pPr>
            <a:r>
              <a:rPr lang="en-US" sz="1200" kern="0" dirty="0">
                <a:solidFill>
                  <a:schemeClr val="accent5">
                    <a:alpha val="99000"/>
                  </a:schemeClr>
                </a:solidFill>
              </a:rPr>
              <a:t>Easily Access Reports &amp; Dashboards </a:t>
            </a:r>
          </a:p>
          <a:p>
            <a:pPr marL="0" lvl="1" defTabSz="333375">
              <a:spcBef>
                <a:spcPts val="225"/>
              </a:spcBef>
              <a:spcAft>
                <a:spcPts val="225"/>
              </a:spcAft>
              <a:buClr>
                <a:schemeClr val="tx1"/>
              </a:buClr>
              <a:buSzPct val="100000"/>
              <a:defRPr/>
            </a:pPr>
            <a:r>
              <a:rPr lang="en-US" sz="1200" kern="0" dirty="0">
                <a:solidFill>
                  <a:schemeClr val="accent5">
                    <a:alpha val="99000"/>
                  </a:schemeClr>
                </a:solidFill>
              </a:rPr>
              <a:t>Create Alerts From Published Reports</a:t>
            </a:r>
          </a:p>
          <a:p>
            <a:pPr marL="0" lvl="1" defTabSz="333375">
              <a:spcBef>
                <a:spcPts val="225"/>
              </a:spcBef>
              <a:spcAft>
                <a:spcPts val="225"/>
              </a:spcAft>
              <a:buClr>
                <a:schemeClr val="tx1"/>
              </a:buClr>
              <a:buSzPct val="100000"/>
              <a:defRPr/>
            </a:pPr>
            <a:r>
              <a:rPr lang="en-US" sz="1200" kern="0" dirty="0">
                <a:solidFill>
                  <a:schemeClr val="accent5">
                    <a:alpha val="99000"/>
                  </a:schemeClr>
                </a:solidFill>
              </a:rPr>
              <a:t>Collaborate on BI Insights</a:t>
            </a:r>
            <a:endParaRPr lang="en-IN" sz="1200" kern="0" dirty="0">
              <a:solidFill>
                <a:schemeClr val="accent5">
                  <a:alpha val="99000"/>
                </a:schemeClr>
              </a:solidFill>
            </a:endParaRPr>
          </a:p>
        </p:txBody>
      </p:sp>
      <p:sp>
        <p:nvSpPr>
          <p:cNvPr id="30" name="Freeform 5"/>
          <p:cNvSpPr>
            <a:spLocks/>
          </p:cNvSpPr>
          <p:nvPr/>
        </p:nvSpPr>
        <p:spPr bwMode="auto">
          <a:xfrm>
            <a:off x="1862181" y="3021948"/>
            <a:ext cx="622058" cy="494015"/>
          </a:xfrm>
          <a:custGeom>
            <a:avLst/>
            <a:gdLst/>
            <a:ahLst/>
            <a:cxnLst/>
            <a:rect l="l" t="t" r="r" b="b"/>
            <a:pathLst>
              <a:path w="847725" h="897405">
                <a:moveTo>
                  <a:pt x="221444" y="104645"/>
                </a:moveTo>
                <a:lnTo>
                  <a:pt x="233071" y="104645"/>
                </a:lnTo>
                <a:lnTo>
                  <a:pt x="245227" y="106757"/>
                </a:lnTo>
                <a:lnTo>
                  <a:pt x="256326" y="108869"/>
                </a:lnTo>
                <a:lnTo>
                  <a:pt x="267424" y="113094"/>
                </a:lnTo>
                <a:lnTo>
                  <a:pt x="279052" y="118902"/>
                </a:lnTo>
                <a:lnTo>
                  <a:pt x="290150" y="126294"/>
                </a:lnTo>
                <a:lnTo>
                  <a:pt x="301249" y="134215"/>
                </a:lnTo>
                <a:lnTo>
                  <a:pt x="311290" y="144775"/>
                </a:lnTo>
                <a:lnTo>
                  <a:pt x="308648" y="154807"/>
                </a:lnTo>
                <a:lnTo>
                  <a:pt x="307591" y="164312"/>
                </a:lnTo>
                <a:lnTo>
                  <a:pt x="305477" y="185433"/>
                </a:lnTo>
                <a:lnTo>
                  <a:pt x="305477" y="207082"/>
                </a:lnTo>
                <a:lnTo>
                  <a:pt x="306534" y="227147"/>
                </a:lnTo>
                <a:lnTo>
                  <a:pt x="310233" y="247739"/>
                </a:lnTo>
                <a:lnTo>
                  <a:pt x="314461" y="267276"/>
                </a:lnTo>
                <a:lnTo>
                  <a:pt x="320804" y="285757"/>
                </a:lnTo>
                <a:lnTo>
                  <a:pt x="326617" y="301070"/>
                </a:lnTo>
                <a:lnTo>
                  <a:pt x="322918" y="308990"/>
                </a:lnTo>
                <a:lnTo>
                  <a:pt x="317633" y="316382"/>
                </a:lnTo>
                <a:lnTo>
                  <a:pt x="312347" y="322191"/>
                </a:lnTo>
                <a:lnTo>
                  <a:pt x="306534" y="328527"/>
                </a:lnTo>
                <a:lnTo>
                  <a:pt x="300192" y="333279"/>
                </a:lnTo>
                <a:lnTo>
                  <a:pt x="293321" y="338559"/>
                </a:lnTo>
                <a:lnTo>
                  <a:pt x="277995" y="347008"/>
                </a:lnTo>
                <a:lnTo>
                  <a:pt x="281694" y="350704"/>
                </a:lnTo>
                <a:lnTo>
                  <a:pt x="286979" y="353872"/>
                </a:lnTo>
                <a:lnTo>
                  <a:pt x="298078" y="359152"/>
                </a:lnTo>
                <a:lnTo>
                  <a:pt x="310233" y="364961"/>
                </a:lnTo>
                <a:lnTo>
                  <a:pt x="315519" y="367073"/>
                </a:lnTo>
                <a:lnTo>
                  <a:pt x="320804" y="371297"/>
                </a:lnTo>
                <a:lnTo>
                  <a:pt x="305477" y="385553"/>
                </a:lnTo>
                <a:lnTo>
                  <a:pt x="292264" y="400866"/>
                </a:lnTo>
                <a:lnTo>
                  <a:pt x="277995" y="417235"/>
                </a:lnTo>
                <a:lnTo>
                  <a:pt x="265310" y="433603"/>
                </a:lnTo>
                <a:lnTo>
                  <a:pt x="253155" y="449972"/>
                </a:lnTo>
                <a:lnTo>
                  <a:pt x="242056" y="468453"/>
                </a:lnTo>
                <a:lnTo>
                  <a:pt x="230957" y="486406"/>
                </a:lnTo>
                <a:lnTo>
                  <a:pt x="220387" y="505943"/>
                </a:lnTo>
                <a:lnTo>
                  <a:pt x="211402" y="525479"/>
                </a:lnTo>
                <a:lnTo>
                  <a:pt x="202418" y="546072"/>
                </a:lnTo>
                <a:lnTo>
                  <a:pt x="193962" y="566137"/>
                </a:lnTo>
                <a:lnTo>
                  <a:pt x="186034" y="588842"/>
                </a:lnTo>
                <a:lnTo>
                  <a:pt x="178635" y="609963"/>
                </a:lnTo>
                <a:lnTo>
                  <a:pt x="172821" y="633724"/>
                </a:lnTo>
                <a:lnTo>
                  <a:pt x="166479" y="655901"/>
                </a:lnTo>
                <a:lnTo>
                  <a:pt x="161194" y="680718"/>
                </a:lnTo>
                <a:lnTo>
                  <a:pt x="143225" y="677550"/>
                </a:lnTo>
                <a:lnTo>
                  <a:pt x="125784" y="672270"/>
                </a:lnTo>
                <a:lnTo>
                  <a:pt x="108344" y="668574"/>
                </a:lnTo>
                <a:lnTo>
                  <a:pt x="93017" y="662237"/>
                </a:lnTo>
                <a:lnTo>
                  <a:pt x="77690" y="654845"/>
                </a:lnTo>
                <a:lnTo>
                  <a:pt x="63421" y="646925"/>
                </a:lnTo>
                <a:lnTo>
                  <a:pt x="51265" y="639004"/>
                </a:lnTo>
                <a:lnTo>
                  <a:pt x="39109" y="628444"/>
                </a:lnTo>
                <a:lnTo>
                  <a:pt x="35938" y="596763"/>
                </a:lnTo>
                <a:lnTo>
                  <a:pt x="33824" y="580394"/>
                </a:lnTo>
                <a:lnTo>
                  <a:pt x="32767" y="564025"/>
                </a:lnTo>
                <a:lnTo>
                  <a:pt x="28539" y="568249"/>
                </a:lnTo>
                <a:lnTo>
                  <a:pt x="24840" y="573530"/>
                </a:lnTo>
                <a:lnTo>
                  <a:pt x="18498" y="585674"/>
                </a:lnTo>
                <a:lnTo>
                  <a:pt x="13213" y="597819"/>
                </a:lnTo>
                <a:lnTo>
                  <a:pt x="8456" y="609963"/>
                </a:lnTo>
                <a:lnTo>
                  <a:pt x="5285" y="602043"/>
                </a:lnTo>
                <a:lnTo>
                  <a:pt x="3171" y="593594"/>
                </a:lnTo>
                <a:lnTo>
                  <a:pt x="1057" y="584618"/>
                </a:lnTo>
                <a:lnTo>
                  <a:pt x="0" y="575642"/>
                </a:lnTo>
                <a:lnTo>
                  <a:pt x="0" y="556105"/>
                </a:lnTo>
                <a:lnTo>
                  <a:pt x="2114" y="535512"/>
                </a:lnTo>
                <a:lnTo>
                  <a:pt x="7399" y="515447"/>
                </a:lnTo>
                <a:lnTo>
                  <a:pt x="13213" y="493798"/>
                </a:lnTo>
                <a:lnTo>
                  <a:pt x="20612" y="472149"/>
                </a:lnTo>
                <a:lnTo>
                  <a:pt x="30653" y="452084"/>
                </a:lnTo>
                <a:lnTo>
                  <a:pt x="41752" y="431491"/>
                </a:lnTo>
                <a:lnTo>
                  <a:pt x="54436" y="413011"/>
                </a:lnTo>
                <a:lnTo>
                  <a:pt x="68706" y="395586"/>
                </a:lnTo>
                <a:lnTo>
                  <a:pt x="84032" y="381329"/>
                </a:lnTo>
                <a:lnTo>
                  <a:pt x="90903" y="374465"/>
                </a:lnTo>
                <a:lnTo>
                  <a:pt x="99359" y="368129"/>
                </a:lnTo>
                <a:lnTo>
                  <a:pt x="108344" y="363376"/>
                </a:lnTo>
                <a:lnTo>
                  <a:pt x="116271" y="358096"/>
                </a:lnTo>
                <a:lnTo>
                  <a:pt x="125784" y="353872"/>
                </a:lnTo>
                <a:lnTo>
                  <a:pt x="133712" y="350704"/>
                </a:lnTo>
                <a:lnTo>
                  <a:pt x="143225" y="348064"/>
                </a:lnTo>
                <a:lnTo>
                  <a:pt x="152210" y="347008"/>
                </a:lnTo>
                <a:lnTo>
                  <a:pt x="147982" y="341728"/>
                </a:lnTo>
                <a:lnTo>
                  <a:pt x="144282" y="336447"/>
                </a:lnTo>
                <a:lnTo>
                  <a:pt x="134769" y="329583"/>
                </a:lnTo>
                <a:lnTo>
                  <a:pt x="126841" y="323247"/>
                </a:lnTo>
                <a:lnTo>
                  <a:pt x="122613" y="320079"/>
                </a:lnTo>
                <a:lnTo>
                  <a:pt x="118385" y="316382"/>
                </a:lnTo>
                <a:lnTo>
                  <a:pt x="110458" y="304766"/>
                </a:lnTo>
                <a:lnTo>
                  <a:pt x="103059" y="292621"/>
                </a:lnTo>
                <a:lnTo>
                  <a:pt x="98302" y="280477"/>
                </a:lnTo>
                <a:lnTo>
                  <a:pt x="94074" y="269388"/>
                </a:lnTo>
                <a:lnTo>
                  <a:pt x="90903" y="256716"/>
                </a:lnTo>
                <a:lnTo>
                  <a:pt x="89846" y="244571"/>
                </a:lnTo>
                <a:lnTo>
                  <a:pt x="89846" y="233483"/>
                </a:lnTo>
                <a:lnTo>
                  <a:pt x="90903" y="221338"/>
                </a:lnTo>
                <a:lnTo>
                  <a:pt x="94074" y="210250"/>
                </a:lnTo>
                <a:lnTo>
                  <a:pt x="97245" y="198633"/>
                </a:lnTo>
                <a:lnTo>
                  <a:pt x="102002" y="187545"/>
                </a:lnTo>
                <a:lnTo>
                  <a:pt x="107287" y="177512"/>
                </a:lnTo>
                <a:lnTo>
                  <a:pt x="113629" y="166952"/>
                </a:lnTo>
                <a:lnTo>
                  <a:pt x="120499" y="157976"/>
                </a:lnTo>
                <a:lnTo>
                  <a:pt x="128955" y="148999"/>
                </a:lnTo>
                <a:lnTo>
                  <a:pt x="136883" y="140551"/>
                </a:lnTo>
                <a:lnTo>
                  <a:pt x="145868" y="133687"/>
                </a:lnTo>
                <a:lnTo>
                  <a:pt x="155381" y="126294"/>
                </a:lnTo>
                <a:lnTo>
                  <a:pt x="165422" y="119958"/>
                </a:lnTo>
                <a:lnTo>
                  <a:pt x="176521" y="115206"/>
                </a:lnTo>
                <a:lnTo>
                  <a:pt x="187091" y="110982"/>
                </a:lnTo>
                <a:lnTo>
                  <a:pt x="198190" y="107813"/>
                </a:lnTo>
                <a:lnTo>
                  <a:pt x="210345" y="105701"/>
                </a:lnTo>
                <a:close/>
                <a:moveTo>
                  <a:pt x="548341" y="0"/>
                </a:moveTo>
                <a:lnTo>
                  <a:pt x="563152" y="1056"/>
                </a:lnTo>
                <a:lnTo>
                  <a:pt x="577433" y="3168"/>
                </a:lnTo>
                <a:lnTo>
                  <a:pt x="591715" y="5279"/>
                </a:lnTo>
                <a:lnTo>
                  <a:pt x="604939" y="9502"/>
                </a:lnTo>
                <a:lnTo>
                  <a:pt x="618162" y="13197"/>
                </a:lnTo>
                <a:lnTo>
                  <a:pt x="631386" y="18476"/>
                </a:lnTo>
                <a:lnTo>
                  <a:pt x="643552" y="25867"/>
                </a:lnTo>
                <a:lnTo>
                  <a:pt x="655717" y="32729"/>
                </a:lnTo>
                <a:lnTo>
                  <a:pt x="667883" y="40120"/>
                </a:lnTo>
                <a:lnTo>
                  <a:pt x="679520" y="49094"/>
                </a:lnTo>
                <a:lnTo>
                  <a:pt x="689570" y="58068"/>
                </a:lnTo>
                <a:lnTo>
                  <a:pt x="699620" y="68625"/>
                </a:lnTo>
                <a:lnTo>
                  <a:pt x="709141" y="79711"/>
                </a:lnTo>
                <a:lnTo>
                  <a:pt x="717075" y="90797"/>
                </a:lnTo>
                <a:lnTo>
                  <a:pt x="724481" y="103466"/>
                </a:lnTo>
                <a:lnTo>
                  <a:pt x="731357" y="116663"/>
                </a:lnTo>
                <a:lnTo>
                  <a:pt x="736646" y="129860"/>
                </a:lnTo>
                <a:lnTo>
                  <a:pt x="741936" y="144113"/>
                </a:lnTo>
                <a:lnTo>
                  <a:pt x="744581" y="158366"/>
                </a:lnTo>
                <a:lnTo>
                  <a:pt x="747754" y="173675"/>
                </a:lnTo>
                <a:lnTo>
                  <a:pt x="748812" y="190039"/>
                </a:lnTo>
                <a:lnTo>
                  <a:pt x="748812" y="206403"/>
                </a:lnTo>
                <a:lnTo>
                  <a:pt x="747754" y="221712"/>
                </a:lnTo>
                <a:lnTo>
                  <a:pt x="745638" y="235965"/>
                </a:lnTo>
                <a:lnTo>
                  <a:pt x="742465" y="249162"/>
                </a:lnTo>
                <a:lnTo>
                  <a:pt x="738762" y="262359"/>
                </a:lnTo>
                <a:lnTo>
                  <a:pt x="734531" y="274501"/>
                </a:lnTo>
                <a:lnTo>
                  <a:pt x="728183" y="286114"/>
                </a:lnTo>
                <a:lnTo>
                  <a:pt x="722365" y="297200"/>
                </a:lnTo>
                <a:lnTo>
                  <a:pt x="716017" y="307229"/>
                </a:lnTo>
                <a:lnTo>
                  <a:pt x="708083" y="316731"/>
                </a:lnTo>
                <a:lnTo>
                  <a:pt x="699620" y="325705"/>
                </a:lnTo>
                <a:lnTo>
                  <a:pt x="691686" y="334680"/>
                </a:lnTo>
                <a:lnTo>
                  <a:pt x="682694" y="343126"/>
                </a:lnTo>
                <a:lnTo>
                  <a:pt x="663123" y="359490"/>
                </a:lnTo>
                <a:lnTo>
                  <a:pt x="641436" y="374799"/>
                </a:lnTo>
                <a:lnTo>
                  <a:pt x="664181" y="383773"/>
                </a:lnTo>
                <a:lnTo>
                  <a:pt x="686396" y="394858"/>
                </a:lnTo>
                <a:lnTo>
                  <a:pt x="707025" y="408583"/>
                </a:lnTo>
                <a:lnTo>
                  <a:pt x="727654" y="422836"/>
                </a:lnTo>
                <a:lnTo>
                  <a:pt x="745638" y="439201"/>
                </a:lnTo>
                <a:lnTo>
                  <a:pt x="764152" y="457149"/>
                </a:lnTo>
                <a:lnTo>
                  <a:pt x="780549" y="477736"/>
                </a:lnTo>
                <a:lnTo>
                  <a:pt x="794830" y="499380"/>
                </a:lnTo>
                <a:lnTo>
                  <a:pt x="808054" y="521551"/>
                </a:lnTo>
                <a:lnTo>
                  <a:pt x="819162" y="546362"/>
                </a:lnTo>
                <a:lnTo>
                  <a:pt x="829741" y="572756"/>
                </a:lnTo>
                <a:lnTo>
                  <a:pt x="836617" y="599150"/>
                </a:lnTo>
                <a:lnTo>
                  <a:pt x="842965" y="627656"/>
                </a:lnTo>
                <a:lnTo>
                  <a:pt x="846138" y="657217"/>
                </a:lnTo>
                <a:lnTo>
                  <a:pt x="847725" y="688891"/>
                </a:lnTo>
                <a:lnTo>
                  <a:pt x="847196" y="720564"/>
                </a:lnTo>
                <a:lnTo>
                  <a:pt x="845080" y="740095"/>
                </a:lnTo>
                <a:lnTo>
                  <a:pt x="841907" y="757516"/>
                </a:lnTo>
                <a:lnTo>
                  <a:pt x="837675" y="774936"/>
                </a:lnTo>
                <a:lnTo>
                  <a:pt x="832386" y="791300"/>
                </a:lnTo>
                <a:lnTo>
                  <a:pt x="826567" y="805553"/>
                </a:lnTo>
                <a:lnTo>
                  <a:pt x="818104" y="819806"/>
                </a:lnTo>
                <a:lnTo>
                  <a:pt x="810170" y="831947"/>
                </a:lnTo>
                <a:lnTo>
                  <a:pt x="800120" y="844089"/>
                </a:lnTo>
                <a:lnTo>
                  <a:pt x="788483" y="854119"/>
                </a:lnTo>
                <a:lnTo>
                  <a:pt x="776317" y="863621"/>
                </a:lnTo>
                <a:lnTo>
                  <a:pt x="763094" y="871539"/>
                </a:lnTo>
                <a:lnTo>
                  <a:pt x="747754" y="878929"/>
                </a:lnTo>
                <a:lnTo>
                  <a:pt x="731357" y="884736"/>
                </a:lnTo>
                <a:lnTo>
                  <a:pt x="713902" y="888959"/>
                </a:lnTo>
                <a:lnTo>
                  <a:pt x="695917" y="893182"/>
                </a:lnTo>
                <a:lnTo>
                  <a:pt x="675289" y="895294"/>
                </a:lnTo>
                <a:lnTo>
                  <a:pt x="647783" y="896349"/>
                </a:lnTo>
                <a:lnTo>
                  <a:pt x="619220" y="897405"/>
                </a:lnTo>
                <a:lnTo>
                  <a:pt x="589599" y="896349"/>
                </a:lnTo>
                <a:lnTo>
                  <a:pt x="559978" y="895294"/>
                </a:lnTo>
                <a:lnTo>
                  <a:pt x="530357" y="892126"/>
                </a:lnTo>
                <a:lnTo>
                  <a:pt x="499678" y="888959"/>
                </a:lnTo>
                <a:lnTo>
                  <a:pt x="471115" y="884736"/>
                </a:lnTo>
                <a:lnTo>
                  <a:pt x="442552" y="879985"/>
                </a:lnTo>
                <a:lnTo>
                  <a:pt x="419807" y="874706"/>
                </a:lnTo>
                <a:lnTo>
                  <a:pt x="394418" y="868899"/>
                </a:lnTo>
                <a:lnTo>
                  <a:pt x="368499" y="860453"/>
                </a:lnTo>
                <a:lnTo>
                  <a:pt x="343110" y="851479"/>
                </a:lnTo>
                <a:lnTo>
                  <a:pt x="319836" y="839866"/>
                </a:lnTo>
                <a:lnTo>
                  <a:pt x="309257" y="834059"/>
                </a:lnTo>
                <a:lnTo>
                  <a:pt x="299207" y="827724"/>
                </a:lnTo>
                <a:lnTo>
                  <a:pt x="291273" y="821918"/>
                </a:lnTo>
                <a:lnTo>
                  <a:pt x="283868" y="814527"/>
                </a:lnTo>
                <a:lnTo>
                  <a:pt x="278050" y="807665"/>
                </a:lnTo>
                <a:lnTo>
                  <a:pt x="273818" y="800274"/>
                </a:lnTo>
                <a:lnTo>
                  <a:pt x="269586" y="789189"/>
                </a:lnTo>
                <a:lnTo>
                  <a:pt x="268528" y="777047"/>
                </a:lnTo>
                <a:lnTo>
                  <a:pt x="267471" y="765434"/>
                </a:lnTo>
                <a:lnTo>
                  <a:pt x="267471" y="752237"/>
                </a:lnTo>
                <a:lnTo>
                  <a:pt x="267471" y="740095"/>
                </a:lnTo>
                <a:lnTo>
                  <a:pt x="266413" y="727954"/>
                </a:lnTo>
                <a:lnTo>
                  <a:pt x="265355" y="714757"/>
                </a:lnTo>
                <a:lnTo>
                  <a:pt x="261652" y="702088"/>
                </a:lnTo>
                <a:lnTo>
                  <a:pt x="255305" y="710534"/>
                </a:lnTo>
                <a:lnTo>
                  <a:pt x="251073" y="719508"/>
                </a:lnTo>
                <a:lnTo>
                  <a:pt x="243139" y="739040"/>
                </a:lnTo>
                <a:lnTo>
                  <a:pt x="238907" y="748014"/>
                </a:lnTo>
                <a:lnTo>
                  <a:pt x="234147" y="757516"/>
                </a:lnTo>
                <a:lnTo>
                  <a:pt x="228857" y="765434"/>
                </a:lnTo>
                <a:lnTo>
                  <a:pt x="221452" y="772824"/>
                </a:lnTo>
                <a:lnTo>
                  <a:pt x="216692" y="751181"/>
                </a:lnTo>
                <a:lnTo>
                  <a:pt x="213518" y="729010"/>
                </a:lnTo>
                <a:lnTo>
                  <a:pt x="212460" y="706311"/>
                </a:lnTo>
                <a:lnTo>
                  <a:pt x="213518" y="683084"/>
                </a:lnTo>
                <a:lnTo>
                  <a:pt x="216692" y="660385"/>
                </a:lnTo>
                <a:lnTo>
                  <a:pt x="220394" y="638214"/>
                </a:lnTo>
                <a:lnTo>
                  <a:pt x="226742" y="615514"/>
                </a:lnTo>
                <a:lnTo>
                  <a:pt x="234147" y="593343"/>
                </a:lnTo>
                <a:lnTo>
                  <a:pt x="242081" y="571700"/>
                </a:lnTo>
                <a:lnTo>
                  <a:pt x="251073" y="550057"/>
                </a:lnTo>
                <a:lnTo>
                  <a:pt x="260594" y="531053"/>
                </a:lnTo>
                <a:lnTo>
                  <a:pt x="270644" y="511521"/>
                </a:lnTo>
                <a:lnTo>
                  <a:pt x="280694" y="494101"/>
                </a:lnTo>
                <a:lnTo>
                  <a:pt x="292331" y="476681"/>
                </a:lnTo>
                <a:lnTo>
                  <a:pt x="303439" y="461372"/>
                </a:lnTo>
                <a:lnTo>
                  <a:pt x="313489" y="448175"/>
                </a:lnTo>
                <a:lnTo>
                  <a:pt x="326713" y="433922"/>
                </a:lnTo>
                <a:lnTo>
                  <a:pt x="340994" y="420725"/>
                </a:lnTo>
                <a:lnTo>
                  <a:pt x="355276" y="408583"/>
                </a:lnTo>
                <a:lnTo>
                  <a:pt x="371673" y="398026"/>
                </a:lnTo>
                <a:lnTo>
                  <a:pt x="389128" y="389052"/>
                </a:lnTo>
                <a:lnTo>
                  <a:pt x="407641" y="380606"/>
                </a:lnTo>
                <a:lnTo>
                  <a:pt x="426155" y="373743"/>
                </a:lnTo>
                <a:lnTo>
                  <a:pt x="445197" y="368464"/>
                </a:lnTo>
                <a:lnTo>
                  <a:pt x="440436" y="362657"/>
                </a:lnTo>
                <a:lnTo>
                  <a:pt x="434089" y="356323"/>
                </a:lnTo>
                <a:lnTo>
                  <a:pt x="420865" y="344181"/>
                </a:lnTo>
                <a:lnTo>
                  <a:pt x="405526" y="333096"/>
                </a:lnTo>
                <a:lnTo>
                  <a:pt x="399178" y="325705"/>
                </a:lnTo>
                <a:lnTo>
                  <a:pt x="393360" y="319371"/>
                </a:lnTo>
                <a:lnTo>
                  <a:pt x="382252" y="303006"/>
                </a:lnTo>
                <a:lnTo>
                  <a:pt x="371673" y="286114"/>
                </a:lnTo>
                <a:lnTo>
                  <a:pt x="364797" y="267638"/>
                </a:lnTo>
                <a:lnTo>
                  <a:pt x="359507" y="249162"/>
                </a:lnTo>
                <a:lnTo>
                  <a:pt x="356334" y="230686"/>
                </a:lnTo>
                <a:lnTo>
                  <a:pt x="354218" y="212210"/>
                </a:lnTo>
                <a:lnTo>
                  <a:pt x="354218" y="194262"/>
                </a:lnTo>
                <a:lnTo>
                  <a:pt x="355276" y="175786"/>
                </a:lnTo>
                <a:lnTo>
                  <a:pt x="358449" y="157310"/>
                </a:lnTo>
                <a:lnTo>
                  <a:pt x="363739" y="139890"/>
                </a:lnTo>
                <a:lnTo>
                  <a:pt x="368499" y="122470"/>
                </a:lnTo>
                <a:lnTo>
                  <a:pt x="375905" y="107161"/>
                </a:lnTo>
                <a:lnTo>
                  <a:pt x="383839" y="91852"/>
                </a:lnTo>
                <a:lnTo>
                  <a:pt x="393360" y="77599"/>
                </a:lnTo>
                <a:lnTo>
                  <a:pt x="403410" y="64402"/>
                </a:lnTo>
                <a:lnTo>
                  <a:pt x="414518" y="53317"/>
                </a:lnTo>
                <a:lnTo>
                  <a:pt x="427212" y="42759"/>
                </a:lnTo>
                <a:lnTo>
                  <a:pt x="439378" y="33785"/>
                </a:lnTo>
                <a:lnTo>
                  <a:pt x="451544" y="25867"/>
                </a:lnTo>
                <a:lnTo>
                  <a:pt x="464768" y="18476"/>
                </a:lnTo>
                <a:lnTo>
                  <a:pt x="479049" y="12142"/>
                </a:lnTo>
                <a:lnTo>
                  <a:pt x="492273" y="8446"/>
                </a:lnTo>
                <a:lnTo>
                  <a:pt x="506555" y="5279"/>
                </a:lnTo>
                <a:lnTo>
                  <a:pt x="520836" y="2112"/>
                </a:lnTo>
                <a:lnTo>
                  <a:pt x="535118" y="1056"/>
                </a:lnTo>
                <a:close/>
              </a:path>
            </a:pathLst>
          </a:custGeom>
          <a:solidFill>
            <a:srgbClr val="FFFFFF"/>
          </a:solidFill>
          <a:ln w="9525" cap="flat" cmpd="sng" algn="ctr">
            <a:noFill/>
            <a:prstDash val="solid"/>
          </a:ln>
          <a:effectLst>
            <a:outerShdw blurRad="76200" sx="102000" sy="102000" algn="ctr" rotWithShape="0">
              <a:prstClr val="black">
                <a:alpha val="40000"/>
              </a:prstClr>
            </a:outerShdw>
          </a:effectLst>
        </p:spPr>
        <p:txBody>
          <a:bodyPr rot="0" spcFirstLastPara="0" vertOverflow="overflow" horzOverflow="overflow" vert="horz" wrap="square" lIns="68577" tIns="34289" rIns="68577" bIns="34289" numCol="1" spcCol="0" rtlCol="0" fromWordArt="0" anchor="ctr" anchorCtr="0" forceAA="0" compatLnSpc="1">
            <a:prstTxWarp prst="textNoShape">
              <a:avLst/>
            </a:prstTxWarp>
            <a:noAutofit/>
          </a:bodyPr>
          <a:lstStyle/>
          <a:p>
            <a:pPr algn="ctr" defTabSz="685574" fontAlgn="base">
              <a:spcBef>
                <a:spcPct val="0"/>
              </a:spcBef>
              <a:spcAft>
                <a:spcPct val="0"/>
              </a:spcAft>
              <a:defRPr/>
            </a:pPr>
            <a:endParaRPr lang="en-US" sz="1650" kern="0" dirty="0">
              <a:gradFill>
                <a:gsLst>
                  <a:gs pos="0">
                    <a:srgbClr val="FFFFFF"/>
                  </a:gs>
                  <a:gs pos="100000">
                    <a:srgbClr val="FFFFFF"/>
                  </a:gs>
                </a:gsLst>
                <a:lin ang="5400000" scaled="0"/>
              </a:gradFill>
              <a:latin typeface="Segoe UI"/>
            </a:endParaRPr>
          </a:p>
        </p:txBody>
      </p:sp>
      <p:sp>
        <p:nvSpPr>
          <p:cNvPr id="31" name="Left-Up Arrow 37"/>
          <p:cNvSpPr/>
          <p:nvPr/>
        </p:nvSpPr>
        <p:spPr bwMode="auto">
          <a:xfrm>
            <a:off x="1234560" y="2804276"/>
            <a:ext cx="852139" cy="601667"/>
          </a:xfrm>
          <a:custGeom>
            <a:avLst/>
            <a:gdLst/>
            <a:ahLst/>
            <a:cxnLst/>
            <a:rect l="l" t="t" r="r" b="b"/>
            <a:pathLst>
              <a:path w="1793631" h="1688123">
                <a:moveTo>
                  <a:pt x="1574189" y="1291868"/>
                </a:moveTo>
                <a:lnTo>
                  <a:pt x="1574189" y="1454751"/>
                </a:lnTo>
                <a:lnTo>
                  <a:pt x="1572185" y="1458752"/>
                </a:lnTo>
                <a:lnTo>
                  <a:pt x="1556964" y="1495387"/>
                </a:lnTo>
                <a:lnTo>
                  <a:pt x="1543534" y="1532022"/>
                </a:lnTo>
                <a:lnTo>
                  <a:pt x="1531000" y="1569551"/>
                </a:lnTo>
                <a:lnTo>
                  <a:pt x="1520254" y="1607976"/>
                </a:lnTo>
                <a:lnTo>
                  <a:pt x="1517882" y="1622185"/>
                </a:lnTo>
                <a:lnTo>
                  <a:pt x="1433490" y="1622185"/>
                </a:lnTo>
                <a:lnTo>
                  <a:pt x="1439727" y="1600375"/>
                </a:lnTo>
                <a:lnTo>
                  <a:pt x="1449568" y="1560155"/>
                </a:lnTo>
                <a:lnTo>
                  <a:pt x="1462093" y="1524403"/>
                </a:lnTo>
                <a:lnTo>
                  <a:pt x="1475512" y="1485970"/>
                </a:lnTo>
                <a:lnTo>
                  <a:pt x="1489826" y="1452006"/>
                </a:lnTo>
                <a:lnTo>
                  <a:pt x="1505033" y="1417148"/>
                </a:lnTo>
                <a:lnTo>
                  <a:pt x="1520242" y="1384080"/>
                </a:lnTo>
                <a:lnTo>
                  <a:pt x="1538134" y="1351009"/>
                </a:lnTo>
                <a:lnTo>
                  <a:pt x="1556922" y="1320620"/>
                </a:lnTo>
                <a:close/>
                <a:moveTo>
                  <a:pt x="746101" y="667005"/>
                </a:moveTo>
                <a:lnTo>
                  <a:pt x="1104118" y="667005"/>
                </a:lnTo>
                <a:lnTo>
                  <a:pt x="1104118" y="1534267"/>
                </a:lnTo>
                <a:lnTo>
                  <a:pt x="1153014" y="1534267"/>
                </a:lnTo>
                <a:lnTo>
                  <a:pt x="1156137" y="1546749"/>
                </a:lnTo>
                <a:lnTo>
                  <a:pt x="1161505" y="1560155"/>
                </a:lnTo>
                <a:lnTo>
                  <a:pt x="1169557" y="1539599"/>
                </a:lnTo>
                <a:lnTo>
                  <a:pt x="1171877" y="1534267"/>
                </a:lnTo>
                <a:lnTo>
                  <a:pt x="1207566" y="1534267"/>
                </a:lnTo>
                <a:lnTo>
                  <a:pt x="1208024" y="1537811"/>
                </a:lnTo>
                <a:lnTo>
                  <a:pt x="1213391" y="1591438"/>
                </a:lnTo>
                <a:lnTo>
                  <a:pt x="1233968" y="1609313"/>
                </a:lnTo>
                <a:lnTo>
                  <a:pt x="1253722" y="1622185"/>
                </a:lnTo>
                <a:lnTo>
                  <a:pt x="149466" y="1622185"/>
                </a:lnTo>
                <a:lnTo>
                  <a:pt x="149466" y="1688123"/>
                </a:lnTo>
                <a:lnTo>
                  <a:pt x="0" y="1578226"/>
                </a:lnTo>
                <a:lnTo>
                  <a:pt x="149466" y="1468329"/>
                </a:lnTo>
                <a:lnTo>
                  <a:pt x="149466" y="1534267"/>
                </a:lnTo>
                <a:lnTo>
                  <a:pt x="276031" y="1534267"/>
                </a:lnTo>
                <a:lnTo>
                  <a:pt x="276031" y="1200818"/>
                </a:lnTo>
                <a:lnTo>
                  <a:pt x="634048" y="1200818"/>
                </a:lnTo>
                <a:lnTo>
                  <a:pt x="634048" y="1534267"/>
                </a:lnTo>
                <a:lnTo>
                  <a:pt x="746101" y="1534267"/>
                </a:lnTo>
                <a:close/>
                <a:moveTo>
                  <a:pt x="1216172" y="397612"/>
                </a:moveTo>
                <a:lnTo>
                  <a:pt x="1574189" y="397612"/>
                </a:lnTo>
                <a:lnTo>
                  <a:pt x="1574189" y="710639"/>
                </a:lnTo>
                <a:lnTo>
                  <a:pt x="1562289" y="708375"/>
                </a:lnTo>
                <a:lnTo>
                  <a:pt x="1541713" y="704800"/>
                </a:lnTo>
                <a:lnTo>
                  <a:pt x="1522032" y="704800"/>
                </a:lnTo>
                <a:lnTo>
                  <a:pt x="1503244" y="706587"/>
                </a:lnTo>
                <a:lnTo>
                  <a:pt x="1482669" y="710162"/>
                </a:lnTo>
                <a:lnTo>
                  <a:pt x="1463882" y="715526"/>
                </a:lnTo>
                <a:lnTo>
                  <a:pt x="1445990" y="722676"/>
                </a:lnTo>
                <a:lnTo>
                  <a:pt x="1427203" y="730720"/>
                </a:lnTo>
                <a:lnTo>
                  <a:pt x="1410206" y="741445"/>
                </a:lnTo>
                <a:lnTo>
                  <a:pt x="1394103" y="753959"/>
                </a:lnTo>
                <a:lnTo>
                  <a:pt x="1378894" y="765578"/>
                </a:lnTo>
                <a:lnTo>
                  <a:pt x="1365474" y="779878"/>
                </a:lnTo>
                <a:lnTo>
                  <a:pt x="1351161" y="795073"/>
                </a:lnTo>
                <a:lnTo>
                  <a:pt x="1339532" y="810267"/>
                </a:lnTo>
                <a:lnTo>
                  <a:pt x="1328797" y="828142"/>
                </a:lnTo>
                <a:lnTo>
                  <a:pt x="1319851" y="845125"/>
                </a:lnTo>
                <a:lnTo>
                  <a:pt x="1311799" y="863894"/>
                </a:lnTo>
                <a:lnTo>
                  <a:pt x="1306431" y="883558"/>
                </a:lnTo>
                <a:lnTo>
                  <a:pt x="1301063" y="902327"/>
                </a:lnTo>
                <a:lnTo>
                  <a:pt x="1299274" y="922885"/>
                </a:lnTo>
                <a:lnTo>
                  <a:pt x="1299274" y="941653"/>
                </a:lnTo>
                <a:lnTo>
                  <a:pt x="1301063" y="962211"/>
                </a:lnTo>
                <a:lnTo>
                  <a:pt x="1306431" y="983661"/>
                </a:lnTo>
                <a:lnTo>
                  <a:pt x="1313588" y="1002432"/>
                </a:lnTo>
                <a:lnTo>
                  <a:pt x="1321640" y="1022988"/>
                </a:lnTo>
                <a:lnTo>
                  <a:pt x="1334164" y="1043546"/>
                </a:lnTo>
                <a:lnTo>
                  <a:pt x="1347583" y="1063208"/>
                </a:lnTo>
                <a:lnTo>
                  <a:pt x="1354739" y="1069466"/>
                </a:lnTo>
                <a:lnTo>
                  <a:pt x="1361896" y="1074829"/>
                </a:lnTo>
                <a:lnTo>
                  <a:pt x="1375316" y="1085554"/>
                </a:lnTo>
                <a:lnTo>
                  <a:pt x="1391419" y="1097173"/>
                </a:lnTo>
                <a:lnTo>
                  <a:pt x="1397682" y="1106112"/>
                </a:lnTo>
                <a:lnTo>
                  <a:pt x="1404838" y="1115049"/>
                </a:lnTo>
                <a:lnTo>
                  <a:pt x="1389629" y="1116837"/>
                </a:lnTo>
                <a:lnTo>
                  <a:pt x="1373527" y="1121305"/>
                </a:lnTo>
                <a:lnTo>
                  <a:pt x="1360107" y="1126668"/>
                </a:lnTo>
                <a:lnTo>
                  <a:pt x="1344004" y="1133818"/>
                </a:lnTo>
                <a:lnTo>
                  <a:pt x="1330586" y="1142755"/>
                </a:lnTo>
                <a:lnTo>
                  <a:pt x="1315377" y="1150801"/>
                </a:lnTo>
                <a:lnTo>
                  <a:pt x="1301063" y="1161526"/>
                </a:lnTo>
                <a:lnTo>
                  <a:pt x="1289433" y="1173145"/>
                </a:lnTo>
                <a:lnTo>
                  <a:pt x="1263490" y="1197278"/>
                </a:lnTo>
                <a:lnTo>
                  <a:pt x="1239335" y="1226773"/>
                </a:lnTo>
                <a:lnTo>
                  <a:pt x="1217865" y="1258054"/>
                </a:lnTo>
                <a:lnTo>
                  <a:pt x="1216172" y="1261195"/>
                </a:lnTo>
                <a:close/>
                <a:moveTo>
                  <a:pt x="1683734" y="0"/>
                </a:moveTo>
                <a:lnTo>
                  <a:pt x="1793631" y="149466"/>
                </a:lnTo>
                <a:lnTo>
                  <a:pt x="1727693" y="149466"/>
                </a:lnTo>
                <a:lnTo>
                  <a:pt x="1727693" y="1237026"/>
                </a:lnTo>
                <a:lnTo>
                  <a:pt x="1724395" y="1239830"/>
                </a:lnTo>
                <a:lnTo>
                  <a:pt x="1700221" y="1262169"/>
                </a:lnTo>
                <a:lnTo>
                  <a:pt x="1677837" y="1286295"/>
                </a:lnTo>
                <a:lnTo>
                  <a:pt x="1660825" y="1308634"/>
                </a:lnTo>
                <a:lnTo>
                  <a:pt x="1642023" y="1334548"/>
                </a:lnTo>
                <a:lnTo>
                  <a:pt x="1639775" y="1337912"/>
                </a:lnTo>
                <a:lnTo>
                  <a:pt x="1639775" y="1208663"/>
                </a:lnTo>
                <a:lnTo>
                  <a:pt x="1641909" y="1206215"/>
                </a:lnTo>
                <a:lnTo>
                  <a:pt x="1664275" y="1180295"/>
                </a:lnTo>
                <a:lnTo>
                  <a:pt x="1690219" y="1156163"/>
                </a:lnTo>
                <a:lnTo>
                  <a:pt x="1681273" y="1149013"/>
                </a:lnTo>
                <a:lnTo>
                  <a:pt x="1672326" y="1145438"/>
                </a:lnTo>
                <a:lnTo>
                  <a:pt x="1651751" y="1135605"/>
                </a:lnTo>
                <a:lnTo>
                  <a:pt x="1639775" y="1129908"/>
                </a:lnTo>
                <a:lnTo>
                  <a:pt x="1639775" y="1102910"/>
                </a:lnTo>
                <a:lnTo>
                  <a:pt x="1643698" y="1100748"/>
                </a:lnTo>
                <a:lnTo>
                  <a:pt x="1655329" y="1091810"/>
                </a:lnTo>
                <a:lnTo>
                  <a:pt x="1666064" y="1083766"/>
                </a:lnTo>
                <a:lnTo>
                  <a:pt x="1675904" y="1073041"/>
                </a:lnTo>
                <a:lnTo>
                  <a:pt x="1684852" y="1063208"/>
                </a:lnTo>
                <a:lnTo>
                  <a:pt x="1693798" y="1050696"/>
                </a:lnTo>
                <a:lnTo>
                  <a:pt x="1700059" y="1037290"/>
                </a:lnTo>
                <a:lnTo>
                  <a:pt x="1690219" y="1011369"/>
                </a:lnTo>
                <a:lnTo>
                  <a:pt x="1679482" y="980086"/>
                </a:lnTo>
                <a:lnTo>
                  <a:pt x="1672326" y="947016"/>
                </a:lnTo>
                <a:lnTo>
                  <a:pt x="1666064" y="912160"/>
                </a:lnTo>
                <a:lnTo>
                  <a:pt x="1664275" y="878195"/>
                </a:lnTo>
                <a:lnTo>
                  <a:pt x="1664275" y="841550"/>
                </a:lnTo>
                <a:lnTo>
                  <a:pt x="1667853" y="805798"/>
                </a:lnTo>
                <a:lnTo>
                  <a:pt x="1669643" y="789709"/>
                </a:lnTo>
                <a:lnTo>
                  <a:pt x="1674115" y="772728"/>
                </a:lnTo>
                <a:lnTo>
                  <a:pt x="1657118" y="754853"/>
                </a:lnTo>
                <a:lnTo>
                  <a:pt x="1639775" y="742476"/>
                </a:lnTo>
                <a:lnTo>
                  <a:pt x="1639775" y="149466"/>
                </a:lnTo>
                <a:lnTo>
                  <a:pt x="1573837" y="149466"/>
                </a:lnTo>
                <a:close/>
              </a:path>
            </a:pathLst>
          </a:custGeom>
          <a:solidFill>
            <a:srgbClr val="FFFFFF"/>
          </a:solidFill>
          <a:ln w="9525" cap="flat" cmpd="sng" algn="ctr">
            <a:noFill/>
            <a:prstDash val="solid"/>
          </a:ln>
          <a:effectLst/>
        </p:spPr>
        <p:txBody>
          <a:bodyPr vert="horz" wrap="square" lIns="68577" tIns="34289" rIns="68577" bIns="34289" numCol="1" rtlCol="0" anchor="ctr" anchorCtr="0" compatLnSpc="1">
            <a:prstTxWarp prst="textNoShape">
              <a:avLst/>
            </a:prstTxWarp>
          </a:bodyPr>
          <a:lstStyle/>
          <a:p>
            <a:pPr algn="ctr" defTabSz="685574" fontAlgn="base">
              <a:spcBef>
                <a:spcPct val="0"/>
              </a:spcBef>
              <a:spcAft>
                <a:spcPct val="0"/>
              </a:spcAft>
              <a:defRPr/>
            </a:pPr>
            <a:endParaRPr lang="en-US" sz="1650" kern="0" dirty="0">
              <a:gradFill>
                <a:gsLst>
                  <a:gs pos="0">
                    <a:srgbClr val="FFFFFF"/>
                  </a:gs>
                  <a:gs pos="100000">
                    <a:srgbClr val="FFFFFF"/>
                  </a:gs>
                </a:gsLst>
                <a:lin ang="5400000" scaled="0"/>
              </a:gradFill>
              <a:latin typeface="Segoe UI"/>
            </a:endParaRPr>
          </a:p>
        </p:txBody>
      </p:sp>
      <p:sp>
        <p:nvSpPr>
          <p:cNvPr id="32" name="Rectangle 31"/>
          <p:cNvSpPr/>
          <p:nvPr/>
        </p:nvSpPr>
        <p:spPr bwMode="auto">
          <a:xfrm>
            <a:off x="6720026" y="2469889"/>
            <a:ext cx="1617782" cy="385144"/>
          </a:xfrm>
          <a:prstGeom prst="rect">
            <a:avLst/>
          </a:prstGeom>
          <a:solidFill>
            <a:schemeClr val="accent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77" tIns="34289" rIns="68577" bIns="34289" numCol="1" rtlCol="0" anchor="ctr" anchorCtr="0" compatLnSpc="1">
            <a:prstTxWarp prst="textNoShape">
              <a:avLst/>
            </a:prstTxWarp>
          </a:bodyPr>
          <a:lstStyle/>
          <a:p>
            <a:pPr algn="ctr" defTabSz="1466850">
              <a:lnSpc>
                <a:spcPct val="90000"/>
              </a:lnSpc>
              <a:spcBef>
                <a:spcPct val="0"/>
              </a:spcBef>
              <a:spcAft>
                <a:spcPct val="35000"/>
              </a:spcAft>
            </a:pPr>
            <a:r>
              <a:rPr lang="en-US" sz="1500" dirty="0"/>
              <a:t>Power View</a:t>
            </a:r>
          </a:p>
        </p:txBody>
      </p:sp>
      <p:sp>
        <p:nvSpPr>
          <p:cNvPr id="47" name="Rectangle 46"/>
          <p:cNvSpPr/>
          <p:nvPr/>
        </p:nvSpPr>
        <p:spPr bwMode="auto">
          <a:xfrm>
            <a:off x="6695341" y="1155231"/>
            <a:ext cx="1617782" cy="385144"/>
          </a:xfrm>
          <a:prstGeom prst="rect">
            <a:avLst/>
          </a:prstGeom>
          <a:solidFill>
            <a:schemeClr val="accent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77" tIns="34289" rIns="68577" bIns="34289" numCol="1" rtlCol="0" anchor="ctr" anchorCtr="0" compatLnSpc="1">
            <a:prstTxWarp prst="textNoShape">
              <a:avLst/>
            </a:prstTxWarp>
          </a:bodyPr>
          <a:lstStyle/>
          <a:p>
            <a:pPr algn="ctr" defTabSz="1466850">
              <a:lnSpc>
                <a:spcPct val="90000"/>
              </a:lnSpc>
              <a:spcBef>
                <a:spcPct val="0"/>
              </a:spcBef>
              <a:spcAft>
                <a:spcPct val="35000"/>
              </a:spcAft>
            </a:pPr>
            <a:r>
              <a:rPr lang="en-US" sz="1500" dirty="0" smtClean="0"/>
              <a:t>Data Explorer</a:t>
            </a:r>
            <a:endParaRPr lang="en-US" sz="1500" dirty="0"/>
          </a:p>
        </p:txBody>
      </p:sp>
      <p:sp>
        <p:nvSpPr>
          <p:cNvPr id="48" name="Rectangle 47"/>
          <p:cNvSpPr/>
          <p:nvPr/>
        </p:nvSpPr>
        <p:spPr bwMode="auto">
          <a:xfrm>
            <a:off x="6716806" y="1620331"/>
            <a:ext cx="1617782" cy="385144"/>
          </a:xfrm>
          <a:prstGeom prst="rect">
            <a:avLst/>
          </a:prstGeom>
          <a:solidFill>
            <a:schemeClr val="accent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77" tIns="34289" rIns="68577" bIns="34289" numCol="1" rtlCol="0" anchor="ctr" anchorCtr="0" compatLnSpc="1">
            <a:prstTxWarp prst="textNoShape">
              <a:avLst/>
            </a:prstTxWarp>
          </a:bodyPr>
          <a:lstStyle/>
          <a:p>
            <a:pPr algn="ctr" defTabSz="1466850">
              <a:lnSpc>
                <a:spcPct val="90000"/>
              </a:lnSpc>
              <a:spcBef>
                <a:spcPct val="0"/>
              </a:spcBef>
              <a:spcAft>
                <a:spcPct val="35000"/>
              </a:spcAft>
            </a:pPr>
            <a:r>
              <a:rPr lang="en-US" sz="1500" dirty="0"/>
              <a:t>Power </a:t>
            </a:r>
            <a:r>
              <a:rPr lang="en-US" sz="1500" dirty="0" smtClean="0"/>
              <a:t>Pivot</a:t>
            </a:r>
            <a:endParaRPr lang="en-US" sz="1500" dirty="0"/>
          </a:p>
        </p:txBody>
      </p:sp>
      <p:sp>
        <p:nvSpPr>
          <p:cNvPr id="49" name="Rectangle 48"/>
          <p:cNvSpPr/>
          <p:nvPr/>
        </p:nvSpPr>
        <p:spPr bwMode="auto">
          <a:xfrm>
            <a:off x="6720026" y="2948421"/>
            <a:ext cx="1617782" cy="385144"/>
          </a:xfrm>
          <a:prstGeom prst="rect">
            <a:avLst/>
          </a:prstGeom>
          <a:solidFill>
            <a:schemeClr val="accent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77" tIns="34289" rIns="68577" bIns="34289" numCol="1" rtlCol="0" anchor="ctr" anchorCtr="0" compatLnSpc="1">
            <a:prstTxWarp prst="textNoShape">
              <a:avLst/>
            </a:prstTxWarp>
          </a:bodyPr>
          <a:lstStyle/>
          <a:p>
            <a:pPr algn="ctr" defTabSz="1466850">
              <a:lnSpc>
                <a:spcPct val="90000"/>
              </a:lnSpc>
              <a:spcBef>
                <a:spcPct val="0"/>
              </a:spcBef>
              <a:spcAft>
                <a:spcPct val="35000"/>
              </a:spcAft>
            </a:pPr>
            <a:r>
              <a:rPr lang="en-US" sz="1500" dirty="0" err="1" smtClean="0"/>
              <a:t>GeoFlow</a:t>
            </a:r>
            <a:endParaRPr lang="en-US" sz="1500" dirty="0"/>
          </a:p>
        </p:txBody>
      </p:sp>
      <p:sp>
        <p:nvSpPr>
          <p:cNvPr id="50" name="Rectangle 49"/>
          <p:cNvSpPr/>
          <p:nvPr/>
        </p:nvSpPr>
        <p:spPr bwMode="auto">
          <a:xfrm>
            <a:off x="6716806" y="3803112"/>
            <a:ext cx="1617782" cy="385144"/>
          </a:xfrm>
          <a:prstGeom prst="rect">
            <a:avLst/>
          </a:prstGeom>
          <a:solidFill>
            <a:schemeClr val="accent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77" tIns="34289" rIns="68577" bIns="34289" numCol="1" rtlCol="0" anchor="ctr" anchorCtr="0" compatLnSpc="1">
            <a:prstTxWarp prst="textNoShape">
              <a:avLst/>
            </a:prstTxWarp>
          </a:bodyPr>
          <a:lstStyle/>
          <a:p>
            <a:pPr algn="ctr" defTabSz="1466850">
              <a:lnSpc>
                <a:spcPct val="90000"/>
              </a:lnSpc>
              <a:spcBef>
                <a:spcPct val="0"/>
              </a:spcBef>
              <a:spcAft>
                <a:spcPct val="35000"/>
              </a:spcAft>
            </a:pPr>
            <a:r>
              <a:rPr lang="en-US" sz="1500" dirty="0" smtClean="0"/>
              <a:t>Reporting Services</a:t>
            </a:r>
            <a:endParaRPr lang="en-US" sz="1500" dirty="0"/>
          </a:p>
        </p:txBody>
      </p:sp>
      <p:sp>
        <p:nvSpPr>
          <p:cNvPr id="51" name="Rectangle 50"/>
          <p:cNvSpPr/>
          <p:nvPr/>
        </p:nvSpPr>
        <p:spPr bwMode="auto">
          <a:xfrm>
            <a:off x="6716806" y="4301658"/>
            <a:ext cx="1617782" cy="385144"/>
          </a:xfrm>
          <a:prstGeom prst="rect">
            <a:avLst/>
          </a:prstGeom>
          <a:solidFill>
            <a:schemeClr val="accent5"/>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68577" tIns="34289" rIns="68577" bIns="34289" numCol="1" rtlCol="0" anchor="ctr" anchorCtr="0" compatLnSpc="1">
            <a:prstTxWarp prst="textNoShape">
              <a:avLst/>
            </a:prstTxWarp>
          </a:bodyPr>
          <a:lstStyle/>
          <a:p>
            <a:pPr algn="ctr" defTabSz="1466850">
              <a:lnSpc>
                <a:spcPct val="90000"/>
              </a:lnSpc>
              <a:spcBef>
                <a:spcPct val="0"/>
              </a:spcBef>
              <a:spcAft>
                <a:spcPct val="35000"/>
              </a:spcAft>
            </a:pPr>
            <a:r>
              <a:rPr lang="en-US" sz="1500" dirty="0" err="1" smtClean="0"/>
              <a:t>Sharepoint</a:t>
            </a:r>
            <a:endParaRPr lang="en-US" sz="1500" dirty="0"/>
          </a:p>
        </p:txBody>
      </p:sp>
    </p:spTree>
    <p:extLst>
      <p:ext uri="{BB962C8B-B14F-4D97-AF65-F5344CB8AC3E}">
        <p14:creationId xmlns:p14="http://schemas.microsoft.com/office/powerpoint/2010/main" val="2610213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a:t>Power</a:t>
            </a:r>
            <a:r>
              <a:rPr lang="es-MX" b="1" dirty="0"/>
              <a:t> </a:t>
            </a:r>
            <a:r>
              <a:rPr lang="es-MX" b="1" dirty="0" err="1"/>
              <a:t>Query</a:t>
            </a:r>
            <a:r>
              <a:rPr lang="es-MX" b="1" dirty="0"/>
              <a:t> (Data Explorer </a:t>
            </a:r>
            <a:r>
              <a:rPr lang="es-MX" b="1" dirty="0" err="1"/>
              <a:t>Preview</a:t>
            </a:r>
            <a:r>
              <a:rPr lang="es-MX" b="1" dirty="0" smtClean="0"/>
              <a:t>)</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5</a:t>
            </a:fld>
            <a:endParaRPr lang="en-US"/>
          </a:p>
        </p:txBody>
      </p:sp>
    </p:spTree>
    <p:extLst>
      <p:ext uri="{BB962C8B-B14F-4D97-AF65-F5344CB8AC3E}">
        <p14:creationId xmlns:p14="http://schemas.microsoft.com/office/powerpoint/2010/main" val="3082063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Data Explorer</a:t>
            </a:r>
            <a:r>
              <a:rPr lang="en-US" dirty="0" smtClean="0"/>
              <a:t>?</a:t>
            </a:r>
            <a:endParaRPr lang="en-US" b="1"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5" name="Slide Number Placeholder 4"/>
          <p:cNvSpPr>
            <a:spLocks noGrp="1"/>
          </p:cNvSpPr>
          <p:nvPr>
            <p:ph type="sldNum" sz="quarter" idx="11"/>
          </p:nvPr>
        </p:nvSpPr>
        <p:spPr/>
        <p:txBody>
          <a:bodyPr/>
          <a:lstStyle/>
          <a:p>
            <a:fld id="{74A398B2-5A34-1A4A-811E-F4027282568C}" type="slidenum">
              <a:rPr lang="en-US" smtClean="0"/>
              <a:pPr/>
              <a:t>6</a:t>
            </a:fld>
            <a:endParaRPr lang="en-US"/>
          </a:p>
        </p:txBody>
      </p:sp>
      <p:sp>
        <p:nvSpPr>
          <p:cNvPr id="7" name="TextBox 6"/>
          <p:cNvSpPr txBox="1"/>
          <p:nvPr/>
        </p:nvSpPr>
        <p:spPr>
          <a:xfrm>
            <a:off x="2457603" y="920722"/>
            <a:ext cx="6042454" cy="1846659"/>
          </a:xfrm>
          <a:prstGeom prst="rect">
            <a:avLst/>
          </a:prstGeom>
          <a:noFill/>
        </p:spPr>
        <p:txBody>
          <a:bodyPr wrap="square" lIns="0" tIns="0" rIns="0" bIns="0" rtlCol="0">
            <a:spAutoFit/>
          </a:bodyPr>
          <a:lstStyle/>
          <a:p>
            <a:pPr marL="428625" indent="-428625">
              <a:buFont typeface="Arial" panose="020B0604020202020204" pitchFamily="34" charset="0"/>
              <a:buChar char="•"/>
            </a:pPr>
            <a:r>
              <a:rPr lang="en-US" sz="2000" dirty="0"/>
              <a:t>Microsoft "Data Explorer" Preview for Excel is an Excel add-in that enhances the self-service Business Intelligence experience in Excel by simplifying data discovery and access. </a:t>
            </a:r>
          </a:p>
          <a:p>
            <a:pPr marL="428625" indent="-428625">
              <a:buFont typeface="Arial" panose="020B0604020202020204" pitchFamily="34" charset="0"/>
              <a:buChar char="•"/>
            </a:pPr>
            <a:r>
              <a:rPr lang="en-US" sz="2000" dirty="0"/>
              <a:t>Replace complex and disparate technologies to Load Data into Excel</a:t>
            </a:r>
          </a:p>
        </p:txBody>
      </p:sp>
    </p:spTree>
    <p:extLst>
      <p:ext uri="{BB962C8B-B14F-4D97-AF65-F5344CB8AC3E}">
        <p14:creationId xmlns:p14="http://schemas.microsoft.com/office/powerpoint/2010/main" val="1539615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590800" y="514350"/>
            <a:ext cx="6042454" cy="5678478"/>
          </a:xfrm>
          <a:prstGeom prst="rect">
            <a:avLst/>
          </a:prstGeom>
          <a:noFill/>
        </p:spPr>
        <p:txBody>
          <a:bodyPr wrap="square" lIns="0" tIns="0" rIns="0" bIns="0" rtlCol="0">
            <a:spAutoFit/>
          </a:bodyPr>
          <a:lstStyle/>
          <a:p>
            <a:pPr marL="428625" indent="-428625">
              <a:buFont typeface="Arial" panose="020B0604020202020204" pitchFamily="34" charset="0"/>
              <a:buChar char="•"/>
            </a:pPr>
            <a:r>
              <a:rPr lang="en-US" sz="24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Enable the creation of </a:t>
            </a:r>
            <a:r>
              <a:rPr lang="en-US" sz="24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mashups</a:t>
            </a:r>
            <a:r>
              <a:rPr lang="en-US" sz="24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 of different data sets including features like:</a:t>
            </a:r>
          </a:p>
          <a:p>
            <a:pPr marL="685893" lvl="1" indent="-428625">
              <a:buFont typeface="Arial" panose="020B0604020202020204" pitchFamily="34" charset="0"/>
              <a:buChar char="•"/>
            </a:pPr>
            <a:r>
              <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Change Data Types</a:t>
            </a:r>
          </a:p>
          <a:p>
            <a:pPr marL="685893" lvl="1" indent="-428625">
              <a:buFont typeface="Arial" panose="020B0604020202020204" pitchFamily="34" charset="0"/>
              <a:buChar char="•"/>
            </a:pPr>
            <a:r>
              <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Pivot and </a:t>
            </a:r>
            <a:r>
              <a:rPr lang="en-US"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Unpivot</a:t>
            </a:r>
            <a:endPar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pPr marL="685893" lvl="1" indent="-428625">
              <a:buFont typeface="Arial" panose="020B0604020202020204" pitchFamily="34" charset="0"/>
              <a:buChar char="•"/>
            </a:pPr>
            <a:r>
              <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Change Column Names</a:t>
            </a:r>
          </a:p>
          <a:p>
            <a:pPr marL="685893" lvl="1" indent="-428625">
              <a:buFont typeface="Arial" panose="020B0604020202020204" pitchFamily="34" charset="0"/>
              <a:buChar char="•"/>
            </a:pPr>
            <a:r>
              <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Add Calculated Columns</a:t>
            </a:r>
          </a:p>
          <a:p>
            <a:pPr marL="685893" lvl="1" indent="-428625">
              <a:buFont typeface="Arial" panose="020B0604020202020204" pitchFamily="34" charset="0"/>
              <a:buChar char="•"/>
            </a:pPr>
            <a:r>
              <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Delete Columns</a:t>
            </a:r>
          </a:p>
          <a:p>
            <a:pPr marL="685893" lvl="1" indent="-428625">
              <a:buFont typeface="Arial" panose="020B0604020202020204" pitchFamily="34" charset="0"/>
              <a:buChar char="•"/>
            </a:pPr>
            <a:r>
              <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Filter Rows</a:t>
            </a:r>
          </a:p>
          <a:p>
            <a:pPr marL="685893" lvl="1" indent="-428625">
              <a:buFont typeface="Arial" panose="020B0604020202020204" pitchFamily="34" charset="0"/>
              <a:buChar char="•"/>
            </a:pPr>
            <a:r>
              <a:rPr lang="es-MX"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Append</a:t>
            </a:r>
            <a:r>
              <a:rPr lang="es-MX"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 Data (</a:t>
            </a:r>
            <a:r>
              <a:rPr lang="es-MX"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Union</a:t>
            </a:r>
            <a:r>
              <a:rPr lang="es-MX"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a:t>
            </a:r>
          </a:p>
          <a:p>
            <a:pPr marL="685893" lvl="1" indent="-428625">
              <a:buFont typeface="Arial" panose="020B0604020202020204" pitchFamily="34" charset="0"/>
              <a:buChar char="•"/>
            </a:pPr>
            <a:r>
              <a:rPr lang="es-MX"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Merge</a:t>
            </a:r>
            <a:r>
              <a:rPr lang="es-MX"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 Data (</a:t>
            </a:r>
            <a:r>
              <a:rPr lang="es-MX"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Join</a:t>
            </a:r>
            <a:r>
              <a:rPr lang="es-MX"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a:t>
            </a:r>
            <a:endParaRPr lang="en-US"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pPr marL="428625" indent="-428625">
              <a:buFont typeface="Arial" panose="020B0604020202020204" pitchFamily="34" charset="0"/>
              <a:buChar char="•"/>
            </a:pPr>
            <a:r>
              <a:rPr lang="en-US" sz="210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Refresh the data including the changes made (the changes are stored as something similar to a Macro)</a:t>
            </a:r>
          </a:p>
          <a:p>
            <a:pPr marL="428625" indent="-428625">
              <a:buFont typeface="Arial" panose="020B0604020202020204" pitchFamily="34" charset="0"/>
              <a:buChar char="•"/>
            </a:pPr>
            <a:endParaRPr lang="en-US"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pPr marL="685893" lvl="1" indent="-428625">
              <a:buFont typeface="Arial" panose="020B0604020202020204" pitchFamily="34" charset="0"/>
              <a:buChar char="•"/>
            </a:pPr>
            <a:endPar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pPr marL="428625" indent="-428625">
              <a:buFont typeface="Arial" panose="020B0604020202020204" pitchFamily="34" charset="0"/>
              <a:buChar char="•"/>
            </a:pPr>
            <a:endPar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pPr marL="428625" indent="-428625">
              <a:buFont typeface="Arial" panose="020B0604020202020204" pitchFamily="34" charset="0"/>
              <a:buChar char="•"/>
            </a:pPr>
            <a:endPar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a:p>
            <a:pPr marL="428625" indent="-428625">
              <a:buFont typeface="Arial" panose="020B0604020202020204" pitchFamily="34" charset="0"/>
              <a:buChar char="•"/>
            </a:pPr>
            <a:endPar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6" name="Title 5"/>
          <p:cNvSpPr>
            <a:spLocks noGrp="1"/>
          </p:cNvSpPr>
          <p:nvPr>
            <p:ph type="title"/>
          </p:nvPr>
        </p:nvSpPr>
        <p:spPr>
          <a:xfrm>
            <a:off x="0" y="914400"/>
            <a:ext cx="2286000" cy="1828800"/>
          </a:xfrm>
        </p:spPr>
        <p:txBody>
          <a:bodyPr/>
          <a:lstStyle/>
          <a:p>
            <a:r>
              <a:rPr lang="en-US" dirty="0" smtClean="0"/>
              <a:t/>
            </a:r>
            <a:br>
              <a:rPr lang="en-US" dirty="0" smtClean="0"/>
            </a:br>
            <a:r>
              <a:rPr lang="en-US" dirty="0" smtClean="0"/>
              <a:t>Functionality</a:t>
            </a:r>
            <a:endParaRPr lang="en-US" dirty="0"/>
          </a:p>
        </p:txBody>
      </p:sp>
    </p:spTree>
    <p:extLst>
      <p:ext uri="{BB962C8B-B14F-4D97-AF65-F5344CB8AC3E}">
        <p14:creationId xmlns:p14="http://schemas.microsoft.com/office/powerpoint/2010/main" val="4461853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72612" y="748186"/>
            <a:ext cx="6042454" cy="2631490"/>
          </a:xfrm>
          <a:prstGeom prst="rect">
            <a:avLst/>
          </a:prstGeom>
          <a:noFill/>
        </p:spPr>
        <p:txBody>
          <a:bodyPr wrap="square" lIns="0" tIns="0" rIns="0" bIns="0" rtlCol="0">
            <a:spAutoFit/>
          </a:bodyPr>
          <a:lstStyle/>
          <a:p>
            <a:pPr marL="428625" indent="-428625">
              <a:buFont typeface="Arial" panose="020B0604020202020204" pitchFamily="34" charset="0"/>
              <a:buChar char="•"/>
            </a:pPr>
            <a:r>
              <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Source Data</a:t>
            </a:r>
          </a:p>
          <a:p>
            <a:pPr marL="685893" lvl="1" indent="-428625">
              <a:buFont typeface="Arial" panose="020B0604020202020204" pitchFamily="34" charset="0"/>
              <a:buChar char="•"/>
            </a:pPr>
            <a:r>
              <a:rPr lang="en-US" sz="135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SQL Server, Access, </a:t>
            </a:r>
            <a:r>
              <a:rPr lang="en-US" sz="135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Flat Files</a:t>
            </a:r>
            <a:r>
              <a:rPr lang="en-US" sz="135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 </a:t>
            </a:r>
            <a:r>
              <a:rPr lang="en-US" sz="1350" dirty="0"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rPr>
              <a:t>Xml Files, Folder</a:t>
            </a:r>
            <a:r>
              <a:rPr lang="en-US" sz="135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 </a:t>
            </a:r>
            <a:r>
              <a:rPr lang="en-US" sz="1350" dirty="0" err="1">
                <a:gradFill>
                  <a:gsLst>
                    <a:gs pos="0">
                      <a:schemeClr val="tx1">
                        <a:lumMod val="75000"/>
                        <a:lumOff val="25000"/>
                      </a:schemeClr>
                    </a:gs>
                    <a:gs pos="80000">
                      <a:schemeClr val="tx1">
                        <a:lumMod val="65000"/>
                        <a:lumOff val="35000"/>
                      </a:schemeClr>
                    </a:gs>
                  </a:gsLst>
                  <a:lin ang="16200000" scaled="0"/>
                </a:gradFill>
                <a:latin typeface="Segoe UI Light" pitchFamily="34" charset="0"/>
              </a:rPr>
              <a:t>Hadoop</a:t>
            </a:r>
            <a:r>
              <a:rPr lang="en-US" sz="135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 RSS Feeds, Facebook, Etc.</a:t>
            </a:r>
          </a:p>
          <a:p>
            <a:pPr marL="428625" indent="-428625">
              <a:buFont typeface="Arial" panose="020B0604020202020204" pitchFamily="34" charset="0"/>
              <a:buChar char="•"/>
            </a:pPr>
            <a:r>
              <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Send data to PowerPivot (Load to Data Model)</a:t>
            </a:r>
          </a:p>
          <a:p>
            <a:pPr marL="428625" indent="-428625">
              <a:buFont typeface="Arial" panose="020B0604020202020204" pitchFamily="34" charset="0"/>
              <a:buChar char="•"/>
            </a:pPr>
            <a:r>
              <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Use as Data Source for Power View</a:t>
            </a:r>
          </a:p>
          <a:p>
            <a:pPr marL="428625" indent="-428625">
              <a:buFont typeface="Arial" panose="020B0604020202020204" pitchFamily="34" charset="0"/>
              <a:buChar char="•"/>
            </a:pPr>
            <a:r>
              <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rPr>
              <a:t>Use as Data Source for GeoFlow</a:t>
            </a:r>
          </a:p>
          <a:p>
            <a:pPr marL="428625" indent="-428625">
              <a:buFont typeface="Arial" panose="020B0604020202020204" pitchFamily="34" charset="0"/>
              <a:buChar char="•"/>
            </a:pPr>
            <a:endParaRPr lang="en-US" sz="2400" dirty="0">
              <a:gradFill>
                <a:gsLst>
                  <a:gs pos="0">
                    <a:schemeClr val="tx1">
                      <a:lumMod val="75000"/>
                      <a:lumOff val="25000"/>
                    </a:schemeClr>
                  </a:gs>
                  <a:gs pos="80000">
                    <a:schemeClr val="tx1">
                      <a:lumMod val="65000"/>
                      <a:lumOff val="35000"/>
                    </a:schemeClr>
                  </a:gs>
                </a:gsLst>
                <a:lin ang="16200000" scaled="0"/>
              </a:gradFill>
              <a:latin typeface="Segoe UI Light" pitchFamily="34" charset="0"/>
            </a:endParaRPr>
          </a:p>
        </p:txBody>
      </p:sp>
      <p:sp>
        <p:nvSpPr>
          <p:cNvPr id="4" name="Title 3"/>
          <p:cNvSpPr>
            <a:spLocks noGrp="1"/>
          </p:cNvSpPr>
          <p:nvPr>
            <p:ph type="title"/>
          </p:nvPr>
        </p:nvSpPr>
        <p:spPr>
          <a:xfrm>
            <a:off x="0" y="914400"/>
            <a:ext cx="2133600" cy="1828800"/>
          </a:xfrm>
        </p:spPr>
        <p:txBody>
          <a:bodyPr>
            <a:normAutofit fontScale="90000"/>
          </a:bodyPr>
          <a:lstStyle/>
          <a:p>
            <a:r>
              <a:rPr lang="en-US" dirty="0"/>
              <a:t>Interaction with other technologies</a:t>
            </a:r>
            <a:br>
              <a:rPr lang="en-US" dirty="0"/>
            </a:br>
            <a:endParaRPr lang="en-US" dirty="0"/>
          </a:p>
        </p:txBody>
      </p:sp>
    </p:spTree>
    <p:extLst>
      <p:ext uri="{BB962C8B-B14F-4D97-AF65-F5344CB8AC3E}">
        <p14:creationId xmlns:p14="http://schemas.microsoft.com/office/powerpoint/2010/main" val="18836303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b="1" dirty="0" err="1" smtClean="0"/>
              <a:t>Demonstration</a:t>
            </a:r>
            <a:r>
              <a:rPr lang="es-MX" b="1" dirty="0" smtClean="0"/>
              <a:t>: </a:t>
            </a:r>
            <a:br>
              <a:rPr lang="es-MX" b="1" dirty="0" smtClean="0"/>
            </a:br>
            <a:r>
              <a:rPr lang="es-MX" b="1" dirty="0" smtClean="0"/>
              <a:t>Data Explorer</a:t>
            </a:r>
            <a:endParaRPr lang="en-US" b="1" dirty="0"/>
          </a:p>
        </p:txBody>
      </p:sp>
      <p:sp>
        <p:nvSpPr>
          <p:cNvPr id="3" name="Slide Number Placeholder 2"/>
          <p:cNvSpPr>
            <a:spLocks noGrp="1"/>
          </p:cNvSpPr>
          <p:nvPr>
            <p:ph type="sldNum" sz="quarter" idx="11"/>
          </p:nvPr>
        </p:nvSpPr>
        <p:spPr/>
        <p:txBody>
          <a:bodyPr/>
          <a:lstStyle/>
          <a:p>
            <a:fld id="{74A398B2-5A34-1A4A-811E-F4027282568C}" type="slidenum">
              <a:rPr lang="en-US" smtClean="0"/>
              <a:pPr/>
              <a:t>9</a:t>
            </a:fld>
            <a:endParaRPr lang="en-US"/>
          </a:p>
        </p:txBody>
      </p:sp>
    </p:spTree>
    <p:extLst>
      <p:ext uri="{BB962C8B-B14F-4D97-AF65-F5344CB8AC3E}">
        <p14:creationId xmlns:p14="http://schemas.microsoft.com/office/powerpoint/2010/main" val="51619936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ix6Znq.wUu0QHI3vOuM9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e4iFxHlwE0iZ.jUmatwVUQ"/>
</p:tagLst>
</file>

<file path=ppt/theme/theme1.xml><?xml version="1.0" encoding="utf-8"?>
<a:theme xmlns:a="http://schemas.openxmlformats.org/drawingml/2006/main" name="Services_theme_16x9_073012">
  <a:themeElements>
    <a:clrScheme name="Custom 21">
      <a:dk1>
        <a:srgbClr val="000000"/>
      </a:dk1>
      <a:lt1>
        <a:srgbClr val="FFFFFF"/>
      </a:lt1>
      <a:dk2>
        <a:srgbClr val="002050"/>
      </a:dk2>
      <a:lt2>
        <a:srgbClr val="FFFFFF"/>
      </a:lt2>
      <a:accent1>
        <a:srgbClr val="002050"/>
      </a:accent1>
      <a:accent2>
        <a:srgbClr val="00BCF2"/>
      </a:accent2>
      <a:accent3>
        <a:srgbClr val="6DC2E9"/>
      </a:accent3>
      <a:accent4>
        <a:srgbClr val="BAD80A"/>
      </a:accent4>
      <a:accent5>
        <a:srgbClr val="FFB900"/>
      </a:accent5>
      <a:accent6>
        <a:srgbClr val="68217A"/>
      </a:accent6>
      <a:hlink>
        <a:srgbClr val="540F67"/>
      </a:hlink>
      <a:folHlink>
        <a:srgbClr val="883884"/>
      </a:folHlink>
    </a:clrScheme>
    <a:fontScheme name="Segoe Regular Semibold">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E6772D556484E449BB536F6FE47D9D9" ma:contentTypeVersion="0" ma:contentTypeDescription="Create a new document." ma:contentTypeScope="" ma:versionID="95e8cd27359c40a10aeae39cdf598366">
  <xsd:schema xmlns:xsd="http://www.w3.org/2001/XMLSchema" xmlns:xs="http://www.w3.org/2001/XMLSchema" xmlns:p="http://schemas.microsoft.com/office/2006/metadata/properties" targetNamespace="http://schemas.microsoft.com/office/2006/metadata/properties" ma:root="true" ma:fieldsID="c18621e2b427f4b68c9f5ed5a28ebf4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D342D36-18CA-463B-90E1-DE8595706FE4}">
  <ds:schemaRefs>
    <ds:schemaRef ds:uri="http://schemas.microsoft.com/sharepoint/v3/contenttype/forms"/>
  </ds:schemaRefs>
</ds:datastoreItem>
</file>

<file path=customXml/itemProps2.xml><?xml version="1.0" encoding="utf-8"?>
<ds:datastoreItem xmlns:ds="http://schemas.openxmlformats.org/officeDocument/2006/customXml" ds:itemID="{00C57387-026E-431C-9973-32AD6CD170BE}">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C2FAE62-89A1-4A22-B3DA-D006989D87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Services_theme_16x9_073012.thmx</Template>
  <TotalTime>2522</TotalTime>
  <Words>1147</Words>
  <Application>Microsoft Office PowerPoint</Application>
  <PresentationFormat>On-screen Show (16:9)</PresentationFormat>
  <Paragraphs>224</Paragraphs>
  <Slides>29</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Arial</vt:lpstr>
      <vt:lpstr>Segoe</vt:lpstr>
      <vt:lpstr>Segoe Condensed</vt:lpstr>
      <vt:lpstr>Segoe Light</vt:lpstr>
      <vt:lpstr>Segoe Pro Light</vt:lpstr>
      <vt:lpstr>Segoe UI</vt:lpstr>
      <vt:lpstr>Segoe UI Light</vt:lpstr>
      <vt:lpstr>Segoe UI Semibold</vt:lpstr>
      <vt:lpstr>Wingdings</vt:lpstr>
      <vt:lpstr>Services_theme_16x9_073012</vt:lpstr>
      <vt:lpstr>IT Experts: Personal BI with Power Pivot y Power View</vt:lpstr>
      <vt:lpstr>Agenda</vt:lpstr>
      <vt:lpstr>Personal BI</vt:lpstr>
      <vt:lpstr>PowerPoint Presentation</vt:lpstr>
      <vt:lpstr>Power Query (Data Explorer Preview)</vt:lpstr>
      <vt:lpstr>What is Data Explorer?</vt:lpstr>
      <vt:lpstr> Functionality</vt:lpstr>
      <vt:lpstr>Interaction with other technologies </vt:lpstr>
      <vt:lpstr>Demonstration:  Data Explorer</vt:lpstr>
      <vt:lpstr>Power Pivot</vt:lpstr>
      <vt:lpstr>IW and Pro Model Design Tools</vt:lpstr>
      <vt:lpstr>Enable Power Pivot and Power View (Excel 2013)</vt:lpstr>
      <vt:lpstr>What is PowerPivot?</vt:lpstr>
      <vt:lpstr>PowerPivot for Excel</vt:lpstr>
      <vt:lpstr>PowerPivot Features</vt:lpstr>
      <vt:lpstr>Demonstration: PowerPivot</vt:lpstr>
      <vt:lpstr>Power View</vt:lpstr>
      <vt:lpstr>PowerPoint Presentation</vt:lpstr>
      <vt:lpstr>PowerPoint Presentation</vt:lpstr>
      <vt:lpstr>PowerPoint Presentation</vt:lpstr>
      <vt:lpstr>Demonstration: PowerView</vt:lpstr>
      <vt:lpstr>GeoFlow</vt:lpstr>
      <vt:lpstr>What is GeoFlow?</vt:lpstr>
      <vt:lpstr>GeoFlow Requirements</vt:lpstr>
      <vt:lpstr>Enable GeoFlow</vt:lpstr>
      <vt:lpstr>Demonstration: GeoFlow</vt:lpstr>
      <vt:lpstr> Resources</vt:lpstr>
      <vt:lpstr>Q&amp;A</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Ryan Collier</dc:creator>
  <cp:lastModifiedBy>Ruben Gonzalez Davila</cp:lastModifiedBy>
  <cp:revision>220</cp:revision>
  <dcterms:created xsi:type="dcterms:W3CDTF">2012-11-06T15:13:18Z</dcterms:created>
  <dcterms:modified xsi:type="dcterms:W3CDTF">2013-06-19T20:35:34Z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5205344</vt:lpwstr>
  </property>
  <property fmtid="{D5CDD505-2E9C-101B-9397-08002B2CF9AE}" pid="3" name="NXPowerLiteSettings">
    <vt:lpwstr>F7000400038000</vt:lpwstr>
  </property>
  <property fmtid="{D5CDD505-2E9C-101B-9397-08002B2CF9AE}" pid="4" name="NXPowerLiteVersion">
    <vt:lpwstr>D5.0.6</vt:lpwstr>
  </property>
  <property fmtid="{D5CDD505-2E9C-101B-9397-08002B2CF9AE}" pid="5" name="ContentTypeId">
    <vt:lpwstr>0x010100EE6772D556484E449BB536F6FE47D9D9</vt:lpwstr>
  </property>
  <property fmtid="{D5CDD505-2E9C-101B-9397-08002B2CF9AE}" pid="6" name="IsMyDocuments">
    <vt:bool>true</vt:bool>
  </property>
</Properties>
</file>