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9" r:id="rId4"/>
    <p:sldId id="259" r:id="rId5"/>
    <p:sldId id="261" r:id="rId6"/>
    <p:sldId id="266" r:id="rId7"/>
    <p:sldId id="262" r:id="rId8"/>
    <p:sldId id="267" r:id="rId9"/>
    <p:sldId id="263" r:id="rId10"/>
    <p:sldId id="264" r:id="rId11"/>
    <p:sldId id="265" r:id="rId12"/>
    <p:sldId id="268" r:id="rId13"/>
    <p:sldId id="26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67" d="100"/>
          <a:sy n="67" d="100"/>
        </p:scale>
        <p:origin x="53" y="42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image background">
    <p:bg>
      <p:bgPr>
        <a:solidFill>
          <a:schemeClr val="tx1"/>
        </a:solidFill>
        <a:effectLst/>
      </p:bgPr>
    </p:bg>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0" y="0"/>
            <a:ext cx="12192000" cy="6858000"/>
          </a:xfrm>
          <a:prstGeom prst="rect">
            <a:avLst/>
          </a:prstGeom>
        </p:spPr>
        <p:txBody>
          <a:bodyPr vert="horz"/>
          <a:lstStyle>
            <a:lvl1pPr>
              <a:buFontTx/>
              <a:buNone/>
              <a:defRPr sz="1867">
                <a:solidFill>
                  <a:srgbClr val="000000"/>
                </a:solidFill>
                <a:latin typeface="+mn-lt"/>
              </a:defRPr>
            </a:lvl1pPr>
          </a:lstStyle>
          <a:p>
            <a:r>
              <a:rPr lang="en-US" smtClean="0"/>
              <a:t>Click icon to add picture</a:t>
            </a:r>
            <a:endParaRPr lang="en-US" dirty="0"/>
          </a:p>
        </p:txBody>
      </p:sp>
      <p:sp>
        <p:nvSpPr>
          <p:cNvPr id="17" name="Title 16"/>
          <p:cNvSpPr>
            <a:spLocks noGrp="1"/>
          </p:cNvSpPr>
          <p:nvPr>
            <p:ph type="title" hasCustomPrompt="1"/>
          </p:nvPr>
        </p:nvSpPr>
        <p:spPr>
          <a:xfrm>
            <a:off x="0" y="1219200"/>
            <a:ext cx="4876800" cy="2438400"/>
          </a:xfrm>
          <a:prstGeom prst="rect">
            <a:avLst/>
          </a:prstGeom>
          <a:solidFill>
            <a:schemeClr val="accent1">
              <a:alpha val="94000"/>
            </a:schemeClr>
          </a:solidFill>
        </p:spPr>
        <p:txBody>
          <a:bodyPr vert="horz" lIns="182880" tIns="137160">
            <a:normAutofit/>
          </a:bodyPr>
          <a:lstStyle>
            <a:lvl1pPr algn="l">
              <a:defRPr sz="4000">
                <a:latin typeface="Segoe UI Light" pitchFamily="34" charset="0"/>
                <a:cs typeface="Segoe UI Light" pitchFamily="34" charset="0"/>
              </a:defRPr>
            </a:lvl1pPr>
          </a:lstStyle>
          <a:p>
            <a:pPr lvl="0"/>
            <a:r>
              <a:rPr lang="en-US" dirty="0" smtClean="0"/>
              <a:t>Click to edit slide content</a:t>
            </a:r>
          </a:p>
        </p:txBody>
      </p:sp>
      <p:sp>
        <p:nvSpPr>
          <p:cNvPr id="8" name="Text Placeholder 18"/>
          <p:cNvSpPr>
            <a:spLocks noGrp="1"/>
          </p:cNvSpPr>
          <p:nvPr>
            <p:ph type="body" sz="quarter" idx="16" hasCustomPrompt="1"/>
          </p:nvPr>
        </p:nvSpPr>
        <p:spPr>
          <a:xfrm>
            <a:off x="0" y="3651805"/>
            <a:ext cx="2438400" cy="1219200"/>
          </a:xfrm>
          <a:prstGeom prst="rect">
            <a:avLst/>
          </a:prstGeom>
          <a:solidFill>
            <a:schemeClr val="accent3">
              <a:alpha val="89000"/>
            </a:schemeClr>
          </a:solidFill>
        </p:spPr>
        <p:txBody>
          <a:bodyPr vert="horz" lIns="182880" tIns="137160">
            <a:normAutofit/>
          </a:bodyPr>
          <a:lstStyle>
            <a:lvl1pPr marL="0" indent="0">
              <a:lnSpc>
                <a:spcPct val="100000"/>
              </a:lnSpc>
              <a:buFontTx/>
              <a:buNone/>
              <a:defRPr sz="1867" baseline="0">
                <a:solidFill>
                  <a:schemeClr val="tx1"/>
                </a:solidFill>
                <a:latin typeface="+mn-lt"/>
              </a:defRPr>
            </a:lvl1pPr>
            <a:lvl2pPr marL="0" indent="0">
              <a:buFontTx/>
              <a:buNone/>
              <a:defRPr sz="1867" baseline="0">
                <a:latin typeface="Segoe Pro Light"/>
              </a:defRPr>
            </a:lvl2pPr>
            <a:lvl3pPr marL="0" indent="0">
              <a:buFontTx/>
              <a:buNone/>
              <a:defRPr sz="1867" baseline="0">
                <a:latin typeface="Segoe Pro Light"/>
              </a:defRPr>
            </a:lvl3pPr>
            <a:lvl4pPr marL="0" indent="0">
              <a:buFontTx/>
              <a:buNone/>
              <a:defRPr sz="1867" baseline="0">
                <a:latin typeface="Segoe Pro Light"/>
              </a:defRPr>
            </a:lvl4pPr>
            <a:lvl5pPr marL="0" indent="0">
              <a:buFontTx/>
              <a:buNone/>
              <a:defRPr sz="1867" baseline="0">
                <a:latin typeface="Segoe Pro Light"/>
              </a:defRPr>
            </a:lvl5pPr>
          </a:lstStyle>
          <a:p>
            <a:pPr lvl="0"/>
            <a:r>
              <a:rPr lang="en-US" dirty="0" smtClean="0"/>
              <a:t>Click to edit slide content</a:t>
            </a:r>
          </a:p>
        </p:txBody>
      </p:sp>
      <p:sp>
        <p:nvSpPr>
          <p:cNvPr id="3" name="Picture Placeholder 2"/>
          <p:cNvSpPr>
            <a:spLocks noGrp="1"/>
          </p:cNvSpPr>
          <p:nvPr>
            <p:ph type="pic" sz="quarter" idx="17"/>
          </p:nvPr>
        </p:nvSpPr>
        <p:spPr>
          <a:xfrm>
            <a:off x="101600" y="24384"/>
            <a:ext cx="1524000" cy="559816"/>
          </a:xfrm>
        </p:spPr>
        <p:txBody>
          <a:bodyPr/>
          <a:lstStyle/>
          <a:p>
            <a:r>
              <a:rPr lang="en-US" smtClean="0"/>
              <a:t>Click icon to add picture</a:t>
            </a:r>
            <a:endParaRPr lang="en-US"/>
          </a:p>
        </p:txBody>
      </p:sp>
    </p:spTree>
    <p:extLst>
      <p:ext uri="{BB962C8B-B14F-4D97-AF65-F5344CB8AC3E}">
        <p14:creationId xmlns:p14="http://schemas.microsoft.com/office/powerpoint/2010/main" val="47013456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content, large, ligh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219200"/>
            <a:ext cx="2438400" cy="2438400"/>
          </a:xfrm>
          <a:solidFill>
            <a:srgbClr val="002050"/>
          </a:solidFill>
        </p:spPr>
        <p:txBody>
          <a:bodyPr rIns="91440">
            <a:normAutofit/>
          </a:bodyPr>
          <a:lstStyle>
            <a:lvl1pPr>
              <a:defRPr sz="2667" baseline="0">
                <a:solidFill>
                  <a:schemeClr val="tx1"/>
                </a:solidFill>
                <a:latin typeface="+mn-lt"/>
              </a:defRPr>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defRPr>
                <a:solidFill>
                  <a:srgbClr val="3F3F3F"/>
                </a:solidFill>
                <a:latin typeface="+mn-lt"/>
              </a:defRPr>
            </a:lvl1pPr>
          </a:lstStyle>
          <a:p>
            <a:fld id="{1845EE37-6CA1-4D4C-ADE2-60A18135B9B0}" type="slidenum">
              <a:rPr lang="en-US" smtClean="0"/>
              <a:t>‹#›</a:t>
            </a:fld>
            <a:endParaRPr lang="en-US"/>
          </a:p>
        </p:txBody>
      </p:sp>
      <p:sp>
        <p:nvSpPr>
          <p:cNvPr id="14" name="Content Placeholder 13"/>
          <p:cNvSpPr>
            <a:spLocks noGrp="1"/>
          </p:cNvSpPr>
          <p:nvPr>
            <p:ph sz="quarter" idx="13" hasCustomPrompt="1"/>
          </p:nvPr>
        </p:nvSpPr>
        <p:spPr>
          <a:xfrm>
            <a:off x="3657600" y="1219200"/>
            <a:ext cx="8229600" cy="4876800"/>
          </a:xfrm>
          <a:prstGeom prst="rect">
            <a:avLst/>
          </a:prstGeom>
        </p:spPr>
        <p:txBody>
          <a:bodyPr vert="horz" lIns="182880" tIns="137160">
            <a:normAutofit/>
          </a:bodyPr>
          <a:lstStyle>
            <a:lvl1pPr marL="0" indent="0">
              <a:spcBef>
                <a:spcPts val="400"/>
              </a:spcBef>
              <a:buFontTx/>
              <a:buNone/>
              <a:defRPr sz="4000" baseline="0">
                <a:solidFill>
                  <a:srgbClr val="3F3F3F"/>
                </a:solidFill>
                <a:latin typeface="Segoe UI Light" pitchFamily="34" charset="0"/>
              </a:defRPr>
            </a:lvl1pPr>
          </a:lstStyle>
          <a:p>
            <a:pPr lvl="0"/>
            <a:r>
              <a:rPr lang="en-US" dirty="0"/>
              <a:t>Click to edit slide content</a:t>
            </a:r>
          </a:p>
        </p:txBody>
      </p:sp>
    </p:spTree>
    <p:extLst>
      <p:ext uri="{BB962C8B-B14F-4D97-AF65-F5344CB8AC3E}">
        <p14:creationId xmlns:p14="http://schemas.microsoft.com/office/powerpoint/2010/main" val="311358534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content, normal,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219200"/>
            <a:ext cx="2438400" cy="2438400"/>
          </a:xfrm>
          <a:solidFill>
            <a:srgbClr val="FFFFFF"/>
          </a:solidFill>
        </p:spPr>
        <p:txBody>
          <a:bodyPr rIns="91440">
            <a:normAutofit/>
          </a:bodyPr>
          <a:lstStyle>
            <a:lvl1pPr>
              <a:defRPr sz="2667" baseline="0">
                <a:solidFill>
                  <a:schemeClr val="bg1"/>
                </a:solidFill>
                <a:latin typeface="+mn-lt"/>
              </a:defRPr>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defRPr>
                <a:solidFill>
                  <a:schemeClr val="tx1"/>
                </a:solidFill>
                <a:latin typeface="+mn-lt"/>
              </a:defRPr>
            </a:lvl1pPr>
          </a:lstStyle>
          <a:p>
            <a:fld id="{1845EE37-6CA1-4D4C-ADE2-60A18135B9B0}" type="slidenum">
              <a:rPr lang="en-US" smtClean="0"/>
              <a:t>‹#›</a:t>
            </a:fld>
            <a:endParaRPr lang="en-US"/>
          </a:p>
        </p:txBody>
      </p:sp>
      <p:sp>
        <p:nvSpPr>
          <p:cNvPr id="14" name="Content Placeholder 13"/>
          <p:cNvSpPr>
            <a:spLocks noGrp="1"/>
          </p:cNvSpPr>
          <p:nvPr>
            <p:ph sz="quarter" idx="13" hasCustomPrompt="1"/>
          </p:nvPr>
        </p:nvSpPr>
        <p:spPr>
          <a:xfrm>
            <a:off x="3657600" y="1219200"/>
            <a:ext cx="8229600" cy="5054600"/>
          </a:xfrm>
          <a:prstGeom prst="rect">
            <a:avLst/>
          </a:prstGeom>
        </p:spPr>
        <p:txBody>
          <a:bodyPr vert="horz" lIns="182880" tIns="137160">
            <a:normAutofit/>
          </a:bodyPr>
          <a:lstStyle>
            <a:lvl1pPr marL="0" indent="0">
              <a:spcBef>
                <a:spcPts val="400"/>
              </a:spcBef>
              <a:buFontTx/>
              <a:buNone/>
              <a:defRPr sz="1867" baseline="0">
                <a:solidFill>
                  <a:schemeClr val="tx1"/>
                </a:solidFill>
                <a:latin typeface="+mn-lt"/>
              </a:defRPr>
            </a:lvl1pPr>
          </a:lstStyle>
          <a:p>
            <a:pPr lvl="0"/>
            <a:r>
              <a:rPr lang="en-US" dirty="0" smtClean="0"/>
              <a:t>Click to </a:t>
            </a:r>
            <a:r>
              <a:rPr lang="en-US" dirty="0"/>
              <a:t>edit </a:t>
            </a:r>
            <a:r>
              <a:rPr lang="en-US" dirty="0" smtClean="0"/>
              <a:t>slide </a:t>
            </a:r>
            <a:r>
              <a:rPr lang="en-US" dirty="0"/>
              <a:t>content</a:t>
            </a:r>
          </a:p>
        </p:txBody>
      </p:sp>
    </p:spTree>
    <p:extLst>
      <p:ext uri="{BB962C8B-B14F-4D97-AF65-F5344CB8AC3E}">
        <p14:creationId xmlns:p14="http://schemas.microsoft.com/office/powerpoint/2010/main" val="6562168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content, normal, ligh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219200"/>
            <a:ext cx="2438400" cy="2438400"/>
          </a:xfrm>
          <a:solidFill>
            <a:schemeClr val="accent1"/>
          </a:solidFill>
        </p:spPr>
        <p:txBody>
          <a:bodyPr rIns="91440">
            <a:normAutofit/>
          </a:bodyPr>
          <a:lstStyle>
            <a:lvl1pPr>
              <a:defRPr sz="2667" baseline="0">
                <a:solidFill>
                  <a:schemeClr val="tx1"/>
                </a:solidFill>
                <a:latin typeface="+mn-lt"/>
              </a:defRPr>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defRPr>
                <a:solidFill>
                  <a:schemeClr val="bg1">
                    <a:lumMod val="75000"/>
                    <a:lumOff val="25000"/>
                  </a:schemeClr>
                </a:solidFill>
                <a:latin typeface="+mn-lt"/>
              </a:defRPr>
            </a:lvl1pPr>
          </a:lstStyle>
          <a:p>
            <a:fld id="{1845EE37-6CA1-4D4C-ADE2-60A18135B9B0}" type="slidenum">
              <a:rPr lang="en-US" smtClean="0"/>
              <a:t>‹#›</a:t>
            </a:fld>
            <a:endParaRPr lang="en-US"/>
          </a:p>
        </p:txBody>
      </p:sp>
      <p:sp>
        <p:nvSpPr>
          <p:cNvPr id="14" name="Content Placeholder 13"/>
          <p:cNvSpPr>
            <a:spLocks noGrp="1"/>
          </p:cNvSpPr>
          <p:nvPr>
            <p:ph sz="quarter" idx="13" hasCustomPrompt="1"/>
          </p:nvPr>
        </p:nvSpPr>
        <p:spPr>
          <a:xfrm>
            <a:off x="3657600" y="1219200"/>
            <a:ext cx="8229600" cy="5054600"/>
          </a:xfrm>
          <a:prstGeom prst="rect">
            <a:avLst/>
          </a:prstGeom>
        </p:spPr>
        <p:txBody>
          <a:bodyPr vert="horz" lIns="182880" tIns="137160">
            <a:normAutofit/>
          </a:bodyPr>
          <a:lstStyle>
            <a:lvl1pPr marL="0" indent="0">
              <a:spcBef>
                <a:spcPts val="400"/>
              </a:spcBef>
              <a:buFontTx/>
              <a:buNone/>
              <a:defRPr sz="1867" baseline="0">
                <a:solidFill>
                  <a:schemeClr val="bg1">
                    <a:lumMod val="75000"/>
                    <a:lumOff val="25000"/>
                  </a:schemeClr>
                </a:solidFill>
                <a:latin typeface="+mn-lt"/>
              </a:defRPr>
            </a:lvl1pPr>
          </a:lstStyle>
          <a:p>
            <a:pPr lvl="0"/>
            <a:r>
              <a:rPr lang="en-US" dirty="0"/>
              <a:t>Click to edit slide content</a:t>
            </a:r>
          </a:p>
        </p:txBody>
      </p:sp>
    </p:spTree>
    <p:extLst>
      <p:ext uri="{BB962C8B-B14F-4D97-AF65-F5344CB8AC3E}">
        <p14:creationId xmlns:p14="http://schemas.microsoft.com/office/powerpoint/2010/main" val="525187849"/>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 content, normal, light2">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219200"/>
            <a:ext cx="2438400" cy="2438400"/>
          </a:xfrm>
          <a:solidFill>
            <a:schemeClr val="accent3"/>
          </a:solidFill>
        </p:spPr>
        <p:txBody>
          <a:bodyPr rIns="91440">
            <a:normAutofit/>
          </a:bodyPr>
          <a:lstStyle>
            <a:lvl1pPr>
              <a:defRPr sz="2667" baseline="0">
                <a:solidFill>
                  <a:schemeClr val="bg1"/>
                </a:solidFill>
                <a:latin typeface="+mn-lt"/>
              </a:defRPr>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defRPr>
                <a:solidFill>
                  <a:schemeClr val="bg1">
                    <a:lumMod val="75000"/>
                    <a:lumOff val="25000"/>
                  </a:schemeClr>
                </a:solidFill>
                <a:latin typeface="+mn-lt"/>
              </a:defRPr>
            </a:lvl1pPr>
          </a:lstStyle>
          <a:p>
            <a:fld id="{1845EE37-6CA1-4D4C-ADE2-60A18135B9B0}" type="slidenum">
              <a:rPr lang="en-US" smtClean="0"/>
              <a:t>‹#›</a:t>
            </a:fld>
            <a:endParaRPr lang="en-US"/>
          </a:p>
        </p:txBody>
      </p:sp>
      <p:sp>
        <p:nvSpPr>
          <p:cNvPr id="14" name="Content Placeholder 13"/>
          <p:cNvSpPr>
            <a:spLocks noGrp="1"/>
          </p:cNvSpPr>
          <p:nvPr>
            <p:ph sz="quarter" idx="13" hasCustomPrompt="1"/>
          </p:nvPr>
        </p:nvSpPr>
        <p:spPr>
          <a:xfrm>
            <a:off x="3657600" y="1219200"/>
            <a:ext cx="8229600" cy="5054600"/>
          </a:xfrm>
          <a:prstGeom prst="rect">
            <a:avLst/>
          </a:prstGeom>
        </p:spPr>
        <p:txBody>
          <a:bodyPr vert="horz" lIns="182880" tIns="137160">
            <a:normAutofit/>
          </a:bodyPr>
          <a:lstStyle>
            <a:lvl1pPr marL="0" indent="0">
              <a:spcBef>
                <a:spcPts val="400"/>
              </a:spcBef>
              <a:buFontTx/>
              <a:buNone/>
              <a:defRPr sz="1867" baseline="0">
                <a:solidFill>
                  <a:schemeClr val="bg1">
                    <a:lumMod val="75000"/>
                    <a:lumOff val="25000"/>
                  </a:schemeClr>
                </a:solidFill>
                <a:latin typeface="+mn-lt"/>
              </a:defRPr>
            </a:lvl1pPr>
          </a:lstStyle>
          <a:p>
            <a:pPr lvl="0"/>
            <a:r>
              <a:rPr lang="en-US" dirty="0"/>
              <a:t>Click to edit slide content</a:t>
            </a:r>
          </a:p>
        </p:txBody>
      </p:sp>
    </p:spTree>
    <p:extLst>
      <p:ext uri="{BB962C8B-B14F-4D97-AF65-F5344CB8AC3E}">
        <p14:creationId xmlns:p14="http://schemas.microsoft.com/office/powerpoint/2010/main" val="709632558"/>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les with text and background image">
    <p:bg>
      <p:bgPr>
        <a:solidFill>
          <a:schemeClr val="tx1"/>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5"/>
          </p:nvPr>
        </p:nvSpPr>
        <p:spPr>
          <a:xfrm>
            <a:off x="0" y="0"/>
            <a:ext cx="12192000" cy="6858000"/>
          </a:xfrm>
        </p:spPr>
        <p:txBody>
          <a:bodyPr/>
          <a:lstStyle>
            <a:lvl1pPr>
              <a:defRPr>
                <a:solidFill>
                  <a:srgbClr val="3F3F3F"/>
                </a:solidFill>
              </a:defRPr>
            </a:lvl1pPr>
          </a:lstStyle>
          <a:p>
            <a:r>
              <a:rPr lang="en-US" smtClean="0"/>
              <a:t>Click icon to add picture</a:t>
            </a:r>
            <a:endParaRPr lang="en-US"/>
          </a:p>
        </p:txBody>
      </p:sp>
      <p:sp>
        <p:nvSpPr>
          <p:cNvPr id="2" name="Title 1"/>
          <p:cNvSpPr>
            <a:spLocks noGrp="1"/>
          </p:cNvSpPr>
          <p:nvPr>
            <p:ph type="title" hasCustomPrompt="1"/>
          </p:nvPr>
        </p:nvSpPr>
        <p:spPr>
          <a:xfrm>
            <a:off x="0" y="1219200"/>
            <a:ext cx="2438400" cy="2438400"/>
          </a:xfrm>
          <a:solidFill>
            <a:schemeClr val="accent1">
              <a:alpha val="92000"/>
            </a:schemeClr>
          </a:solidFill>
        </p:spPr>
        <p:txBody>
          <a:body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defRPr>
                <a:solidFill>
                  <a:srgbClr val="FFFFFF"/>
                </a:solidFill>
              </a:defRPr>
            </a:lvl1pPr>
          </a:lstStyle>
          <a:p>
            <a:fld id="{1845EE37-6CA1-4D4C-ADE2-60A18135B9B0}" type="slidenum">
              <a:rPr lang="en-US" smtClean="0"/>
              <a:t>‹#›</a:t>
            </a:fld>
            <a:endParaRPr lang="en-US"/>
          </a:p>
        </p:txBody>
      </p:sp>
      <p:sp>
        <p:nvSpPr>
          <p:cNvPr id="11" name="Text Placeholder 14"/>
          <p:cNvSpPr>
            <a:spLocks noGrp="1"/>
          </p:cNvSpPr>
          <p:nvPr>
            <p:ph type="body" sz="quarter" idx="12" hasCustomPrompt="1"/>
          </p:nvPr>
        </p:nvSpPr>
        <p:spPr>
          <a:xfrm>
            <a:off x="0" y="3657600"/>
            <a:ext cx="2438400" cy="2438400"/>
          </a:xfrm>
          <a:solidFill>
            <a:schemeClr val="accent3">
              <a:alpha val="92000"/>
            </a:schemeClr>
          </a:solidFill>
        </p:spPr>
        <p:txBody>
          <a:bodyPr>
            <a:normAutofit/>
          </a:bodyPr>
          <a:lstStyle>
            <a:lvl1pPr>
              <a:defRPr sz="1867">
                <a:solidFill>
                  <a:schemeClr val="bg1"/>
                </a:solidFill>
                <a:latin typeface="+mn-lt"/>
              </a:defRPr>
            </a:lvl1pPr>
            <a:lvl2pPr>
              <a:defRPr sz="1867">
                <a:solidFill>
                  <a:schemeClr val="bg1"/>
                </a:solidFill>
                <a:latin typeface="+mn-lt"/>
              </a:defRPr>
            </a:lvl2pPr>
            <a:lvl3pPr>
              <a:defRPr sz="1867">
                <a:solidFill>
                  <a:schemeClr val="bg1"/>
                </a:solidFill>
                <a:latin typeface="+mn-lt"/>
              </a:defRPr>
            </a:lvl3pPr>
            <a:lvl4pPr>
              <a:defRPr sz="1867">
                <a:solidFill>
                  <a:schemeClr val="bg1"/>
                </a:solidFill>
                <a:latin typeface="+mn-lt"/>
              </a:defRPr>
            </a:lvl4pPr>
            <a:lvl5pPr>
              <a:defRPr sz="1867">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4"/>
          <p:cNvSpPr>
            <a:spLocks noGrp="1"/>
          </p:cNvSpPr>
          <p:nvPr>
            <p:ph type="body" sz="quarter" idx="13" hasCustomPrompt="1"/>
          </p:nvPr>
        </p:nvSpPr>
        <p:spPr>
          <a:xfrm>
            <a:off x="2438400" y="3657600"/>
            <a:ext cx="2438400" cy="2438400"/>
          </a:xfrm>
          <a:solidFill>
            <a:schemeClr val="bg2">
              <a:alpha val="89000"/>
            </a:schemeClr>
          </a:solidFill>
        </p:spPr>
        <p:txBody>
          <a:bodyPr/>
          <a:lstStyle>
            <a:lvl1pPr>
              <a:defRPr>
                <a:solidFill>
                  <a:schemeClr val="tx1"/>
                </a:solidFill>
                <a:latin typeface="+mn-lt"/>
              </a:defRPr>
            </a:lvl1pPr>
            <a:lvl2pPr>
              <a:defRPr>
                <a:solidFill>
                  <a:schemeClr val="tx1"/>
                </a:solidFill>
                <a:latin typeface="+mn-lt"/>
              </a:defRPr>
            </a:lvl2pPr>
            <a:lvl3pPr>
              <a:defRPr>
                <a:solidFill>
                  <a:schemeClr val="tx1"/>
                </a:solidFill>
                <a:latin typeface="+mn-lt"/>
              </a:defRPr>
            </a:lvl3pPr>
            <a:lvl4pPr>
              <a:defRPr>
                <a:solidFill>
                  <a:schemeClr val="tx1"/>
                </a:solidFill>
                <a:latin typeface="+mn-lt"/>
              </a:defRPr>
            </a:lvl4pPr>
            <a:lvl5pPr>
              <a:defRPr>
                <a:solidFill>
                  <a:schemeClr val="tx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4"/>
          <p:cNvSpPr>
            <a:spLocks noGrp="1"/>
          </p:cNvSpPr>
          <p:nvPr>
            <p:ph type="body" sz="quarter" idx="14" hasCustomPrompt="1"/>
          </p:nvPr>
        </p:nvSpPr>
        <p:spPr>
          <a:xfrm>
            <a:off x="4876800" y="3657600"/>
            <a:ext cx="2438400" cy="2438400"/>
          </a:xfrm>
          <a:solidFill>
            <a:schemeClr val="accent2">
              <a:alpha val="89000"/>
            </a:schemeClr>
          </a:solidFill>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4"/>
          <p:cNvSpPr>
            <a:spLocks noGrp="1"/>
          </p:cNvSpPr>
          <p:nvPr>
            <p:ph type="body" sz="quarter" idx="16" hasCustomPrompt="1"/>
          </p:nvPr>
        </p:nvSpPr>
        <p:spPr>
          <a:xfrm>
            <a:off x="7315200" y="3657600"/>
            <a:ext cx="2438400" cy="2438400"/>
          </a:xfrm>
          <a:solidFill>
            <a:schemeClr val="accent3">
              <a:alpha val="89000"/>
            </a:schemeClr>
          </a:solidFill>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ext Placeholder 14"/>
          <p:cNvSpPr>
            <a:spLocks noGrp="1"/>
          </p:cNvSpPr>
          <p:nvPr>
            <p:ph type="body" sz="quarter" idx="17" hasCustomPrompt="1"/>
          </p:nvPr>
        </p:nvSpPr>
        <p:spPr>
          <a:xfrm>
            <a:off x="9753600" y="3657600"/>
            <a:ext cx="2438400" cy="2438400"/>
          </a:xfrm>
          <a:solidFill>
            <a:schemeClr val="bg2">
              <a:alpha val="89000"/>
            </a:schemeClr>
          </a:solidFill>
        </p:spPr>
        <p:txBody>
          <a:bodyPr/>
          <a:lstStyle>
            <a:lvl1pPr>
              <a:defRPr>
                <a:solidFill>
                  <a:schemeClr val="tx1"/>
                </a:solidFill>
                <a:latin typeface="+mn-lt"/>
              </a:defRPr>
            </a:lvl1pPr>
            <a:lvl2pPr>
              <a:defRPr>
                <a:solidFill>
                  <a:schemeClr val="tx1"/>
                </a:solidFill>
                <a:latin typeface="+mn-lt"/>
              </a:defRPr>
            </a:lvl2pPr>
            <a:lvl3pPr>
              <a:defRPr>
                <a:solidFill>
                  <a:schemeClr val="tx1"/>
                </a:solidFill>
                <a:latin typeface="+mn-lt"/>
              </a:defRPr>
            </a:lvl3pPr>
            <a:lvl4pPr>
              <a:defRPr>
                <a:solidFill>
                  <a:schemeClr val="tx1"/>
                </a:solidFill>
                <a:latin typeface="+mn-lt"/>
              </a:defRPr>
            </a:lvl4pPr>
            <a:lvl5pPr>
              <a:defRPr>
                <a:solidFill>
                  <a:schemeClr val="tx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4864089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ive-tiles text &amp; list/paragraph">
    <p:bg>
      <p:bgPr>
        <a:solidFill>
          <a:schemeClr val="tx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lvl1pPr>
              <a:defRPr>
                <a:solidFill>
                  <a:schemeClr val="bg1">
                    <a:lumMod val="75000"/>
                    <a:lumOff val="25000"/>
                  </a:schemeClr>
                </a:solidFill>
                <a:latin typeface="+mn-lt"/>
              </a:defRPr>
            </a:lvl1pPr>
          </a:lstStyle>
          <a:p>
            <a:fld id="{1845EE37-6CA1-4D4C-ADE2-60A18135B9B0}" type="slidenum">
              <a:rPr lang="en-US" smtClean="0"/>
              <a:t>‹#›</a:t>
            </a:fld>
            <a:endParaRPr lang="en-US"/>
          </a:p>
        </p:txBody>
      </p:sp>
      <p:sp>
        <p:nvSpPr>
          <p:cNvPr id="10" name="Text Placeholder 6"/>
          <p:cNvSpPr>
            <a:spLocks noGrp="1"/>
          </p:cNvSpPr>
          <p:nvPr>
            <p:ph type="body" sz="quarter" idx="17" hasCustomPrompt="1"/>
          </p:nvPr>
        </p:nvSpPr>
        <p:spPr>
          <a:xfrm>
            <a:off x="3657600" y="1219200"/>
            <a:ext cx="8128000" cy="2209800"/>
          </a:xfrm>
        </p:spPr>
        <p:txBody>
          <a:bodyPr>
            <a:noAutofit/>
          </a:bodyPr>
          <a:lstStyle>
            <a:lvl1pPr>
              <a:defRPr sz="2667" baseline="0">
                <a:solidFill>
                  <a:schemeClr val="bg1">
                    <a:lumMod val="75000"/>
                    <a:lumOff val="25000"/>
                  </a:schemeClr>
                </a:solidFill>
              </a:defRPr>
            </a:lvl1pPr>
            <a:lvl2pPr>
              <a:defRPr sz="2667">
                <a:solidFill>
                  <a:schemeClr val="bg1">
                    <a:lumMod val="75000"/>
                    <a:lumOff val="25000"/>
                  </a:schemeClr>
                </a:solidFill>
              </a:defRPr>
            </a:lvl2pPr>
            <a:lvl3pPr>
              <a:defRPr sz="2667">
                <a:solidFill>
                  <a:schemeClr val="bg1">
                    <a:lumMod val="75000"/>
                    <a:lumOff val="25000"/>
                  </a:schemeClr>
                </a:solidFill>
              </a:defRPr>
            </a:lvl3pPr>
            <a:lvl4pPr>
              <a:defRPr sz="2667">
                <a:solidFill>
                  <a:schemeClr val="bg1">
                    <a:lumMod val="75000"/>
                    <a:lumOff val="25000"/>
                  </a:schemeClr>
                </a:solidFill>
              </a:defRPr>
            </a:lvl4pPr>
            <a:lvl5pPr>
              <a:defRPr sz="2667">
                <a:solidFill>
                  <a:schemeClr val="bg1">
                    <a:lumMod val="75000"/>
                    <a:lumOff val="25000"/>
                  </a:schemeClr>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Title 1"/>
          <p:cNvSpPr>
            <a:spLocks noGrp="1"/>
          </p:cNvSpPr>
          <p:nvPr>
            <p:ph type="title" hasCustomPrompt="1"/>
          </p:nvPr>
        </p:nvSpPr>
        <p:spPr>
          <a:xfrm>
            <a:off x="0" y="1219200"/>
            <a:ext cx="2438400" cy="2438400"/>
          </a:xfrm>
          <a:solidFill>
            <a:schemeClr val="accent1"/>
          </a:solidFill>
        </p:spPr>
        <p:txBody>
          <a:bodyPr/>
          <a:lstStyle/>
          <a:p>
            <a:pPr lvl="0"/>
            <a:r>
              <a:rPr lang="en-US" dirty="0" smtClean="0"/>
              <a:t>Click to edit slide content</a:t>
            </a:r>
          </a:p>
        </p:txBody>
      </p:sp>
      <p:sp>
        <p:nvSpPr>
          <p:cNvPr id="25" name="Text Placeholder 14"/>
          <p:cNvSpPr>
            <a:spLocks noGrp="1"/>
          </p:cNvSpPr>
          <p:nvPr>
            <p:ph type="body" sz="quarter" idx="12" hasCustomPrompt="1"/>
          </p:nvPr>
        </p:nvSpPr>
        <p:spPr>
          <a:xfrm>
            <a:off x="0" y="3657600"/>
            <a:ext cx="2438400" cy="2438400"/>
          </a:xfrm>
          <a:solidFill>
            <a:schemeClr val="accent3"/>
          </a:solidFill>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6" name="Text Placeholder 14"/>
          <p:cNvSpPr>
            <a:spLocks noGrp="1"/>
          </p:cNvSpPr>
          <p:nvPr>
            <p:ph type="body" sz="quarter" idx="13" hasCustomPrompt="1"/>
          </p:nvPr>
        </p:nvSpPr>
        <p:spPr>
          <a:xfrm>
            <a:off x="2438400" y="3657600"/>
            <a:ext cx="2438400" cy="2438400"/>
          </a:xfrm>
          <a:solidFill>
            <a:schemeClr val="bg2"/>
          </a:solidFill>
        </p:spPr>
        <p:txBody>
          <a:bodyPr/>
          <a:lstStyle>
            <a:lvl1pPr>
              <a:defRPr>
                <a:solidFill>
                  <a:schemeClr val="tx1"/>
                </a:solidFill>
                <a:latin typeface="+mn-lt"/>
              </a:defRPr>
            </a:lvl1pPr>
            <a:lvl2pPr>
              <a:defRPr>
                <a:solidFill>
                  <a:schemeClr val="tx1"/>
                </a:solidFill>
                <a:latin typeface="+mn-lt"/>
              </a:defRPr>
            </a:lvl2pPr>
            <a:lvl3pPr>
              <a:defRPr>
                <a:solidFill>
                  <a:schemeClr val="tx1"/>
                </a:solidFill>
                <a:latin typeface="+mn-lt"/>
              </a:defRPr>
            </a:lvl3pPr>
            <a:lvl4pPr>
              <a:defRPr>
                <a:solidFill>
                  <a:schemeClr val="tx1"/>
                </a:solidFill>
                <a:latin typeface="+mn-lt"/>
              </a:defRPr>
            </a:lvl4pPr>
            <a:lvl5pPr>
              <a:defRPr>
                <a:solidFill>
                  <a:schemeClr val="tx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7" name="Text Placeholder 14"/>
          <p:cNvSpPr>
            <a:spLocks noGrp="1"/>
          </p:cNvSpPr>
          <p:nvPr>
            <p:ph type="body" sz="quarter" idx="14" hasCustomPrompt="1"/>
          </p:nvPr>
        </p:nvSpPr>
        <p:spPr>
          <a:xfrm>
            <a:off x="4876800" y="3657600"/>
            <a:ext cx="2438400" cy="2438400"/>
          </a:xfrm>
          <a:solidFill>
            <a:schemeClr val="accent2"/>
          </a:solidFill>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8" name="Text Placeholder 14"/>
          <p:cNvSpPr>
            <a:spLocks noGrp="1"/>
          </p:cNvSpPr>
          <p:nvPr>
            <p:ph type="body" sz="quarter" idx="15" hasCustomPrompt="1"/>
          </p:nvPr>
        </p:nvSpPr>
        <p:spPr>
          <a:xfrm>
            <a:off x="7315200" y="3657600"/>
            <a:ext cx="2438400" cy="2438400"/>
          </a:xfrm>
          <a:solidFill>
            <a:schemeClr val="accent3"/>
          </a:solidFill>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9" name="Text Placeholder 14"/>
          <p:cNvSpPr>
            <a:spLocks noGrp="1"/>
          </p:cNvSpPr>
          <p:nvPr>
            <p:ph type="body" sz="quarter" idx="16" hasCustomPrompt="1"/>
          </p:nvPr>
        </p:nvSpPr>
        <p:spPr>
          <a:xfrm>
            <a:off x="9753600" y="3657600"/>
            <a:ext cx="2438400" cy="2438400"/>
          </a:xfrm>
          <a:solidFill>
            <a:schemeClr val="bg2"/>
          </a:solidFill>
        </p:spPr>
        <p:txBody>
          <a:bodyPr/>
          <a:lstStyle>
            <a:lvl1pPr>
              <a:defRPr>
                <a:solidFill>
                  <a:schemeClr val="tx1"/>
                </a:solidFill>
                <a:latin typeface="+mn-lt"/>
              </a:defRPr>
            </a:lvl1pPr>
            <a:lvl2pPr>
              <a:defRPr>
                <a:solidFill>
                  <a:schemeClr val="tx1"/>
                </a:solidFill>
                <a:latin typeface="+mn-lt"/>
              </a:defRPr>
            </a:lvl2pPr>
            <a:lvl3pPr>
              <a:defRPr>
                <a:solidFill>
                  <a:schemeClr val="tx1"/>
                </a:solidFill>
                <a:latin typeface="+mn-lt"/>
              </a:defRPr>
            </a:lvl3pPr>
            <a:lvl4pPr>
              <a:defRPr>
                <a:solidFill>
                  <a:schemeClr val="tx1"/>
                </a:solidFill>
                <a:latin typeface="+mn-lt"/>
              </a:defRPr>
            </a:lvl4pPr>
            <a:lvl5pPr>
              <a:defRPr>
                <a:solidFill>
                  <a:schemeClr val="tx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233689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Five-tiles tex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219200"/>
            <a:ext cx="2438400" cy="2438400"/>
          </a:xfrm>
          <a:solidFill>
            <a:schemeClr val="accent1"/>
          </a:solidFill>
        </p:spPr>
        <p:txBody>
          <a:bodyPr/>
          <a:lstStyle>
            <a:lvl1pPr>
              <a:defRPr>
                <a:latin typeface="+mn-lt"/>
              </a:defRPr>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defRPr>
                <a:solidFill>
                  <a:schemeClr val="bg1">
                    <a:lumMod val="75000"/>
                    <a:lumOff val="25000"/>
                  </a:schemeClr>
                </a:solidFill>
                <a:latin typeface="+mn-lt"/>
              </a:defRPr>
            </a:lvl1pPr>
          </a:lstStyle>
          <a:p>
            <a:fld id="{1845EE37-6CA1-4D4C-ADE2-60A18135B9B0}" type="slidenum">
              <a:rPr lang="en-US" smtClean="0"/>
              <a:t>‹#›</a:t>
            </a:fld>
            <a:endParaRPr lang="en-US"/>
          </a:p>
        </p:txBody>
      </p:sp>
      <p:sp>
        <p:nvSpPr>
          <p:cNvPr id="10" name="Text Placeholder 14"/>
          <p:cNvSpPr>
            <a:spLocks noGrp="1"/>
          </p:cNvSpPr>
          <p:nvPr>
            <p:ph type="body" sz="quarter" idx="12" hasCustomPrompt="1"/>
          </p:nvPr>
        </p:nvSpPr>
        <p:spPr>
          <a:xfrm>
            <a:off x="0" y="3657600"/>
            <a:ext cx="2438400" cy="2438400"/>
          </a:xfrm>
          <a:solidFill>
            <a:schemeClr val="accent3"/>
          </a:solidFill>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 Placeholder 14"/>
          <p:cNvSpPr>
            <a:spLocks noGrp="1"/>
          </p:cNvSpPr>
          <p:nvPr>
            <p:ph type="body" sz="quarter" idx="13" hasCustomPrompt="1"/>
          </p:nvPr>
        </p:nvSpPr>
        <p:spPr>
          <a:xfrm>
            <a:off x="2438400" y="3657600"/>
            <a:ext cx="2438400" cy="2438400"/>
          </a:xfrm>
          <a:solidFill>
            <a:schemeClr val="bg2"/>
          </a:solidFill>
        </p:spPr>
        <p:txBody>
          <a:bodyPr/>
          <a:lstStyle>
            <a:lvl1pPr>
              <a:defRPr>
                <a:solidFill>
                  <a:schemeClr val="tx1"/>
                </a:solidFill>
                <a:latin typeface="+mn-lt"/>
              </a:defRPr>
            </a:lvl1pPr>
            <a:lvl2pPr>
              <a:defRPr>
                <a:solidFill>
                  <a:schemeClr val="tx1"/>
                </a:solidFill>
                <a:latin typeface="+mn-lt"/>
              </a:defRPr>
            </a:lvl2pPr>
            <a:lvl3pPr>
              <a:defRPr>
                <a:solidFill>
                  <a:schemeClr val="tx1"/>
                </a:solidFill>
                <a:latin typeface="+mn-lt"/>
              </a:defRPr>
            </a:lvl3pPr>
            <a:lvl4pPr>
              <a:defRPr>
                <a:solidFill>
                  <a:schemeClr val="tx1"/>
                </a:solidFill>
                <a:latin typeface="+mn-lt"/>
              </a:defRPr>
            </a:lvl4pPr>
            <a:lvl5pPr>
              <a:defRPr>
                <a:solidFill>
                  <a:schemeClr val="tx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4"/>
          <p:cNvSpPr>
            <a:spLocks noGrp="1"/>
          </p:cNvSpPr>
          <p:nvPr>
            <p:ph type="body" sz="quarter" idx="14" hasCustomPrompt="1"/>
          </p:nvPr>
        </p:nvSpPr>
        <p:spPr>
          <a:xfrm>
            <a:off x="4876800" y="3657600"/>
            <a:ext cx="2438400" cy="2438400"/>
          </a:xfrm>
          <a:solidFill>
            <a:schemeClr val="accent2"/>
          </a:solidFill>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4"/>
          <p:cNvSpPr>
            <a:spLocks noGrp="1"/>
          </p:cNvSpPr>
          <p:nvPr>
            <p:ph type="body" sz="quarter" idx="15" hasCustomPrompt="1"/>
          </p:nvPr>
        </p:nvSpPr>
        <p:spPr>
          <a:xfrm>
            <a:off x="7315200" y="3657600"/>
            <a:ext cx="2438400" cy="2438400"/>
          </a:xfrm>
          <a:solidFill>
            <a:schemeClr val="accent3"/>
          </a:solidFill>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4"/>
          <p:cNvSpPr>
            <a:spLocks noGrp="1"/>
          </p:cNvSpPr>
          <p:nvPr>
            <p:ph type="body" sz="quarter" idx="16" hasCustomPrompt="1"/>
          </p:nvPr>
        </p:nvSpPr>
        <p:spPr>
          <a:xfrm>
            <a:off x="9753600" y="3657600"/>
            <a:ext cx="2438400" cy="2438400"/>
          </a:xfrm>
          <a:solidFill>
            <a:schemeClr val="bg2"/>
          </a:solidFill>
        </p:spPr>
        <p:txBody>
          <a:bodyPr/>
          <a:lstStyle>
            <a:lvl1pPr>
              <a:defRPr>
                <a:solidFill>
                  <a:schemeClr val="tx1"/>
                </a:solidFill>
                <a:latin typeface="+mn-lt"/>
              </a:defRPr>
            </a:lvl1pPr>
            <a:lvl2pPr>
              <a:defRPr>
                <a:solidFill>
                  <a:schemeClr val="tx1"/>
                </a:solidFill>
                <a:latin typeface="+mn-lt"/>
              </a:defRPr>
            </a:lvl2pPr>
            <a:lvl3pPr>
              <a:defRPr>
                <a:solidFill>
                  <a:schemeClr val="tx1"/>
                </a:solidFill>
                <a:latin typeface="+mn-lt"/>
              </a:defRPr>
            </a:lvl3pPr>
            <a:lvl4pPr>
              <a:defRPr>
                <a:solidFill>
                  <a:schemeClr val="tx1"/>
                </a:solidFill>
                <a:latin typeface="+mn-lt"/>
              </a:defRPr>
            </a:lvl4pPr>
            <a:lvl5pPr>
              <a:defRPr>
                <a:solidFill>
                  <a:schemeClr val="tx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9861264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hree tiles with text and background image">
    <p:bg>
      <p:bgPr>
        <a:solidFill>
          <a:schemeClr val="tx1"/>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5"/>
          </p:nvPr>
        </p:nvSpPr>
        <p:spPr>
          <a:xfrm>
            <a:off x="0" y="0"/>
            <a:ext cx="12192000" cy="6858000"/>
          </a:xfrm>
        </p:spPr>
        <p:txBody>
          <a:bodyPr/>
          <a:lstStyle>
            <a:lvl1pPr>
              <a:defRPr>
                <a:solidFill>
                  <a:srgbClr val="3F3F3F"/>
                </a:solidFill>
              </a:defRPr>
            </a:lvl1pPr>
          </a:lstStyle>
          <a:p>
            <a:r>
              <a:rPr lang="en-US" smtClean="0"/>
              <a:t>Click icon to add picture</a:t>
            </a:r>
            <a:endParaRPr lang="en-US"/>
          </a:p>
        </p:txBody>
      </p:sp>
      <p:sp>
        <p:nvSpPr>
          <p:cNvPr id="2" name="Title 1"/>
          <p:cNvSpPr>
            <a:spLocks noGrp="1"/>
          </p:cNvSpPr>
          <p:nvPr>
            <p:ph type="title" hasCustomPrompt="1"/>
          </p:nvPr>
        </p:nvSpPr>
        <p:spPr>
          <a:xfrm>
            <a:off x="0" y="1219200"/>
            <a:ext cx="2438400" cy="2438400"/>
          </a:xfrm>
          <a:solidFill>
            <a:schemeClr val="accent1">
              <a:alpha val="92000"/>
            </a:schemeClr>
          </a:solidFill>
        </p:spPr>
        <p:txBody>
          <a:body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defRPr>
                <a:solidFill>
                  <a:schemeClr val="bg1">
                    <a:lumMod val="75000"/>
                    <a:lumOff val="25000"/>
                  </a:schemeClr>
                </a:solidFill>
              </a:defRPr>
            </a:lvl1pPr>
          </a:lstStyle>
          <a:p>
            <a:fld id="{1845EE37-6CA1-4D4C-ADE2-60A18135B9B0}" type="slidenum">
              <a:rPr lang="en-US" smtClean="0"/>
              <a:t>‹#›</a:t>
            </a:fld>
            <a:endParaRPr lang="en-US"/>
          </a:p>
        </p:txBody>
      </p:sp>
      <p:sp>
        <p:nvSpPr>
          <p:cNvPr id="11" name="Text Placeholder 14"/>
          <p:cNvSpPr>
            <a:spLocks noGrp="1"/>
          </p:cNvSpPr>
          <p:nvPr>
            <p:ph type="body" sz="quarter" idx="12" hasCustomPrompt="1"/>
          </p:nvPr>
        </p:nvSpPr>
        <p:spPr>
          <a:xfrm>
            <a:off x="0" y="3657600"/>
            <a:ext cx="2438400" cy="2438400"/>
          </a:xfrm>
          <a:solidFill>
            <a:schemeClr val="accent3">
              <a:alpha val="92000"/>
            </a:schemeClr>
          </a:solidFill>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Text Placeholder 14"/>
          <p:cNvSpPr>
            <a:spLocks noGrp="1"/>
          </p:cNvSpPr>
          <p:nvPr>
            <p:ph type="body" sz="quarter" idx="13" hasCustomPrompt="1"/>
          </p:nvPr>
        </p:nvSpPr>
        <p:spPr>
          <a:xfrm>
            <a:off x="2438400" y="3657600"/>
            <a:ext cx="2438400" cy="2438400"/>
          </a:xfrm>
          <a:solidFill>
            <a:schemeClr val="bg2">
              <a:alpha val="89000"/>
            </a:schemeClr>
          </a:solidFill>
        </p:spPr>
        <p:txBody>
          <a:bodyPr/>
          <a:lstStyle>
            <a:lvl1pPr>
              <a:defRPr>
                <a:solidFill>
                  <a:schemeClr val="tx1"/>
                </a:solidFill>
                <a:latin typeface="+mn-lt"/>
              </a:defRPr>
            </a:lvl1pPr>
            <a:lvl2pPr>
              <a:defRPr>
                <a:solidFill>
                  <a:schemeClr val="tx1"/>
                </a:solidFill>
                <a:latin typeface="+mn-lt"/>
              </a:defRPr>
            </a:lvl2pPr>
            <a:lvl3pPr>
              <a:defRPr>
                <a:solidFill>
                  <a:schemeClr val="tx1"/>
                </a:solidFill>
                <a:latin typeface="+mn-lt"/>
              </a:defRPr>
            </a:lvl3pPr>
            <a:lvl4pPr>
              <a:defRPr>
                <a:solidFill>
                  <a:schemeClr val="tx1"/>
                </a:solidFill>
                <a:latin typeface="+mn-lt"/>
              </a:defRPr>
            </a:lvl4pPr>
            <a:lvl5pPr>
              <a:defRPr>
                <a:solidFill>
                  <a:schemeClr val="tx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Text Placeholder 14"/>
          <p:cNvSpPr>
            <a:spLocks noGrp="1"/>
          </p:cNvSpPr>
          <p:nvPr>
            <p:ph type="body" sz="quarter" idx="14" hasCustomPrompt="1"/>
          </p:nvPr>
        </p:nvSpPr>
        <p:spPr>
          <a:xfrm>
            <a:off x="4876800" y="3657600"/>
            <a:ext cx="2438400" cy="2438400"/>
          </a:xfrm>
          <a:solidFill>
            <a:schemeClr val="accent2">
              <a:alpha val="89000"/>
            </a:schemeClr>
          </a:solidFill>
        </p:spPr>
        <p:txBody>
          <a:bodyPr/>
          <a:lstStyle>
            <a:lvl1pPr>
              <a:defRPr>
                <a:solidFill>
                  <a:schemeClr val="bg1"/>
                </a:solidFill>
                <a:latin typeface="+mn-lt"/>
              </a:defRPr>
            </a:lvl1pPr>
            <a:lvl2pPr>
              <a:defRPr>
                <a:solidFill>
                  <a:schemeClr val="bg1"/>
                </a:solidFill>
                <a:latin typeface="+mn-lt"/>
              </a:defRPr>
            </a:lvl2pPr>
            <a:lvl3pPr>
              <a:defRPr>
                <a:solidFill>
                  <a:schemeClr val="bg1"/>
                </a:solidFill>
                <a:latin typeface="+mn-lt"/>
              </a:defRPr>
            </a:lvl3pPr>
            <a:lvl4pPr>
              <a:defRPr>
                <a:solidFill>
                  <a:schemeClr val="bg1"/>
                </a:solidFill>
                <a:latin typeface="+mn-lt"/>
              </a:defRPr>
            </a:lvl4pPr>
            <a:lvl5pPr>
              <a:defRPr>
                <a:solidFill>
                  <a:schemeClr val="bg1"/>
                </a:solidFill>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2705948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Hero image with tex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219200"/>
            <a:ext cx="2438400" cy="2438400"/>
          </a:xfrm>
          <a:solidFill>
            <a:schemeClr val="accent1"/>
          </a:solidFill>
        </p:spPr>
        <p:txBody>
          <a:bodyPr>
            <a:normAutofit/>
          </a:bodyPr>
          <a:lstStyle>
            <a:lvl1pPr>
              <a:lnSpc>
                <a:spcPct val="100000"/>
              </a:lnSpc>
              <a:defRPr sz="2667" kern="800"/>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lnSpc>
                <a:spcPct val="120000"/>
              </a:lnSpc>
              <a:defRPr kern="800">
                <a:solidFill>
                  <a:srgbClr val="3F3F3F"/>
                </a:solidFill>
              </a:defRPr>
            </a:lvl1pPr>
          </a:lstStyle>
          <a:p>
            <a:fld id="{1845EE37-6CA1-4D4C-ADE2-60A18135B9B0}" type="slidenum">
              <a:rPr lang="en-US" smtClean="0"/>
              <a:t>‹#›</a:t>
            </a:fld>
            <a:endParaRPr lang="en-US"/>
          </a:p>
        </p:txBody>
      </p:sp>
      <p:sp>
        <p:nvSpPr>
          <p:cNvPr id="13" name="Text Placeholder 12"/>
          <p:cNvSpPr>
            <a:spLocks noGrp="1"/>
          </p:cNvSpPr>
          <p:nvPr>
            <p:ph type="body" sz="quarter" idx="12" hasCustomPrompt="1"/>
          </p:nvPr>
        </p:nvSpPr>
        <p:spPr>
          <a:xfrm>
            <a:off x="8534400" y="1219200"/>
            <a:ext cx="3657600" cy="2438400"/>
          </a:xfrm>
          <a:solidFill>
            <a:schemeClr val="accent3"/>
          </a:solidFill>
        </p:spPr>
        <p:txBody>
          <a:bodyPr rIns="182880">
            <a:normAutofit/>
          </a:bodyPr>
          <a:lstStyle>
            <a:lvl1pPr>
              <a:lnSpc>
                <a:spcPct val="100000"/>
              </a:lnSpc>
              <a:defRPr sz="1867" kern="800">
                <a:solidFill>
                  <a:schemeClr val="bg1"/>
                </a:solidFill>
              </a:defRPr>
            </a:lvl1pPr>
            <a:lvl2pPr>
              <a:lnSpc>
                <a:spcPct val="100000"/>
              </a:lnSpc>
              <a:defRPr sz="1867" kern="800">
                <a:solidFill>
                  <a:schemeClr val="bg1"/>
                </a:solidFill>
              </a:defRPr>
            </a:lvl2pPr>
            <a:lvl3pPr>
              <a:lnSpc>
                <a:spcPct val="100000"/>
              </a:lnSpc>
              <a:defRPr sz="1867" kern="800">
                <a:solidFill>
                  <a:schemeClr val="bg1"/>
                </a:solidFill>
              </a:defRPr>
            </a:lvl3pPr>
            <a:lvl4pPr>
              <a:lnSpc>
                <a:spcPct val="100000"/>
              </a:lnSpc>
              <a:defRPr sz="1867" kern="800">
                <a:solidFill>
                  <a:schemeClr val="bg1"/>
                </a:solidFill>
              </a:defRPr>
            </a:lvl4pPr>
            <a:lvl5pPr>
              <a:lnSpc>
                <a:spcPct val="100000"/>
              </a:lnSpc>
              <a:defRPr sz="1867" kern="800">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ext Placeholder 14"/>
          <p:cNvSpPr>
            <a:spLocks noGrp="1"/>
          </p:cNvSpPr>
          <p:nvPr>
            <p:ph type="body" sz="quarter" idx="13" hasCustomPrompt="1"/>
          </p:nvPr>
        </p:nvSpPr>
        <p:spPr>
          <a:xfrm>
            <a:off x="8534400" y="3657600"/>
            <a:ext cx="3657600" cy="2438400"/>
          </a:xfrm>
          <a:solidFill>
            <a:schemeClr val="accent2"/>
          </a:solidFill>
        </p:spPr>
        <p:txBody>
          <a:bodyPr rIns="182880">
            <a:normAutofit/>
          </a:bodyPr>
          <a:lstStyle>
            <a:lvl1pPr>
              <a:lnSpc>
                <a:spcPct val="100000"/>
              </a:lnSpc>
              <a:defRPr sz="1867" kern="800">
                <a:solidFill>
                  <a:schemeClr val="bg1"/>
                </a:solidFill>
              </a:defRPr>
            </a:lvl1pPr>
            <a:lvl2pPr>
              <a:lnSpc>
                <a:spcPct val="100000"/>
              </a:lnSpc>
              <a:defRPr sz="1867" kern="800">
                <a:solidFill>
                  <a:schemeClr val="bg1"/>
                </a:solidFill>
              </a:defRPr>
            </a:lvl2pPr>
            <a:lvl3pPr>
              <a:lnSpc>
                <a:spcPct val="100000"/>
              </a:lnSpc>
              <a:defRPr sz="1867" kern="800">
                <a:solidFill>
                  <a:schemeClr val="bg1"/>
                </a:solidFill>
              </a:defRPr>
            </a:lvl3pPr>
            <a:lvl4pPr>
              <a:lnSpc>
                <a:spcPct val="100000"/>
              </a:lnSpc>
              <a:defRPr sz="1867" kern="800">
                <a:solidFill>
                  <a:schemeClr val="bg1"/>
                </a:solidFill>
              </a:defRPr>
            </a:lvl4pPr>
            <a:lvl5pPr>
              <a:lnSpc>
                <a:spcPct val="100000"/>
              </a:lnSpc>
              <a:defRPr sz="1867" kern="800">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9" name="Content Placeholder 18"/>
          <p:cNvSpPr>
            <a:spLocks noGrp="1"/>
          </p:cNvSpPr>
          <p:nvPr>
            <p:ph sz="quarter" idx="15" hasCustomPrompt="1"/>
          </p:nvPr>
        </p:nvSpPr>
        <p:spPr>
          <a:xfrm>
            <a:off x="2438400" y="1219200"/>
            <a:ext cx="6096000" cy="4876800"/>
          </a:xfrm>
        </p:spPr>
        <p:txBody>
          <a:bodyPr/>
          <a:lstStyle>
            <a:lvl1pPr>
              <a:lnSpc>
                <a:spcPct val="120000"/>
              </a:lnSpc>
              <a:defRPr kern="800">
                <a:solidFill>
                  <a:srgbClr val="3F3F3F"/>
                </a:solidFill>
              </a:defRPr>
            </a:lvl1pPr>
            <a:lvl2pPr>
              <a:lnSpc>
                <a:spcPct val="120000"/>
              </a:lnSpc>
              <a:defRPr kern="800">
                <a:solidFill>
                  <a:srgbClr val="3F3F3F"/>
                </a:solidFill>
              </a:defRPr>
            </a:lvl2pPr>
            <a:lvl3pPr>
              <a:lnSpc>
                <a:spcPct val="120000"/>
              </a:lnSpc>
              <a:defRPr kern="800">
                <a:solidFill>
                  <a:srgbClr val="3F3F3F"/>
                </a:solidFill>
              </a:defRPr>
            </a:lvl3pPr>
            <a:lvl4pPr>
              <a:lnSpc>
                <a:spcPct val="120000"/>
              </a:lnSpc>
              <a:defRPr kern="800">
                <a:solidFill>
                  <a:srgbClr val="3F3F3F"/>
                </a:solidFill>
              </a:defRPr>
            </a:lvl4pPr>
            <a:lvl5pPr>
              <a:lnSpc>
                <a:spcPct val="120000"/>
              </a:lnSpc>
              <a:defRPr kern="800">
                <a:solidFill>
                  <a:srgbClr val="3F3F3F"/>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69420736"/>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ustom Layout">
    <p:bg>
      <p:bgPr>
        <a:solidFill>
          <a:schemeClr val="tx1"/>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lvl1pPr>
              <a:defRPr>
                <a:solidFill>
                  <a:schemeClr val="bg1">
                    <a:lumMod val="75000"/>
                    <a:lumOff val="25000"/>
                  </a:schemeClr>
                </a:solidFill>
              </a:defRPr>
            </a:lvl1pPr>
          </a:lstStyle>
          <a:p>
            <a:fld id="{1845EE37-6CA1-4D4C-ADE2-60A18135B9B0}" type="slidenum">
              <a:rPr lang="en-US" smtClean="0"/>
              <a:t>‹#›</a:t>
            </a:fld>
            <a:endParaRPr lang="en-US"/>
          </a:p>
        </p:txBody>
      </p:sp>
      <p:sp>
        <p:nvSpPr>
          <p:cNvPr id="5" name="Title 1"/>
          <p:cNvSpPr>
            <a:spLocks noGrp="1"/>
          </p:cNvSpPr>
          <p:nvPr>
            <p:ph type="title" hasCustomPrompt="1"/>
          </p:nvPr>
        </p:nvSpPr>
        <p:spPr>
          <a:xfrm>
            <a:off x="0" y="1219200"/>
            <a:ext cx="2438400" cy="2438400"/>
          </a:xfrm>
          <a:solidFill>
            <a:schemeClr val="accent1"/>
          </a:solidFill>
        </p:spPr>
        <p:txBody>
          <a:bodyPr>
            <a:normAutofit/>
          </a:bodyPr>
          <a:lstStyle>
            <a:lvl1pPr>
              <a:defRPr sz="2667"/>
            </a:lvl1pPr>
          </a:lstStyle>
          <a:p>
            <a:r>
              <a:rPr lang="en-US" dirty="0" smtClean="0"/>
              <a:t>Click to edit slide content</a:t>
            </a:r>
            <a:endParaRPr lang="en-US" dirty="0"/>
          </a:p>
        </p:txBody>
      </p:sp>
      <p:sp>
        <p:nvSpPr>
          <p:cNvPr id="6" name="Text Placeholder 16"/>
          <p:cNvSpPr>
            <a:spLocks noGrp="1"/>
          </p:cNvSpPr>
          <p:nvPr>
            <p:ph type="body" sz="quarter" idx="12" hasCustomPrompt="1"/>
          </p:nvPr>
        </p:nvSpPr>
        <p:spPr>
          <a:xfrm>
            <a:off x="4876800" y="1219200"/>
            <a:ext cx="2438400" cy="2438400"/>
          </a:xfrm>
          <a:solidFill>
            <a:schemeClr val="accent2"/>
          </a:solidFill>
        </p:spPr>
        <p:txBody>
          <a:bodyPr>
            <a:normAutofit/>
          </a:bodyPr>
          <a:lstStyle>
            <a:lvl1pPr>
              <a:defRPr sz="1867">
                <a:solidFill>
                  <a:schemeClr val="bg1"/>
                </a:solidFill>
              </a:defRPr>
            </a:lvl1pPr>
            <a:lvl2pPr>
              <a:defRPr sz="1867">
                <a:solidFill>
                  <a:schemeClr val="bg1"/>
                </a:solidFill>
              </a:defRPr>
            </a:lvl2pPr>
            <a:lvl3pPr>
              <a:defRPr sz="1867">
                <a:solidFill>
                  <a:schemeClr val="bg1"/>
                </a:solidFill>
              </a:defRPr>
            </a:lvl3pPr>
            <a:lvl4pPr>
              <a:defRPr sz="1867">
                <a:solidFill>
                  <a:schemeClr val="bg1"/>
                </a:solidFill>
              </a:defRPr>
            </a:lvl4pPr>
            <a:lvl5pPr>
              <a:defRPr sz="1867">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18"/>
          <p:cNvSpPr>
            <a:spLocks noGrp="1"/>
          </p:cNvSpPr>
          <p:nvPr>
            <p:ph type="body" sz="quarter" idx="13" hasCustomPrompt="1"/>
          </p:nvPr>
        </p:nvSpPr>
        <p:spPr>
          <a:xfrm>
            <a:off x="7315200" y="3657600"/>
            <a:ext cx="2438400" cy="2438400"/>
          </a:xfrm>
          <a:solidFill>
            <a:srgbClr val="002050"/>
          </a:solidFill>
        </p:spPr>
        <p:txBody>
          <a:bodyPr>
            <a:normAutofit/>
          </a:bodyPr>
          <a:lstStyle>
            <a:lvl1pPr>
              <a:defRPr sz="1867">
                <a:solidFill>
                  <a:schemeClr val="tx1"/>
                </a:solidFill>
              </a:defRPr>
            </a:lvl1pPr>
            <a:lvl2pPr>
              <a:defRPr sz="1867">
                <a:solidFill>
                  <a:schemeClr val="tx1"/>
                </a:solidFill>
              </a:defRPr>
            </a:lvl2pPr>
            <a:lvl3pPr>
              <a:defRPr sz="1867">
                <a:solidFill>
                  <a:schemeClr val="tx1"/>
                </a:solidFill>
              </a:defRPr>
            </a:lvl3pPr>
            <a:lvl4pPr>
              <a:defRPr sz="1867">
                <a:solidFill>
                  <a:schemeClr val="tx1"/>
                </a:solidFill>
              </a:defRPr>
            </a:lvl4pPr>
            <a:lvl5pPr>
              <a:defRPr sz="1867">
                <a:solidFill>
                  <a:schemeClr val="tx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Text Placeholder 20"/>
          <p:cNvSpPr>
            <a:spLocks noGrp="1"/>
          </p:cNvSpPr>
          <p:nvPr>
            <p:ph type="body" sz="quarter" idx="14" hasCustomPrompt="1"/>
          </p:nvPr>
        </p:nvSpPr>
        <p:spPr>
          <a:xfrm>
            <a:off x="2438400" y="3657600"/>
            <a:ext cx="2438400" cy="2438400"/>
          </a:xfrm>
          <a:solidFill>
            <a:schemeClr val="accent3"/>
          </a:solidFill>
        </p:spPr>
        <p:txBody>
          <a:bodyPr>
            <a:normAutofit/>
          </a:bodyPr>
          <a:lstStyle>
            <a:lvl1pPr>
              <a:defRPr sz="1867">
                <a:solidFill>
                  <a:schemeClr val="bg1"/>
                </a:solidFill>
              </a:defRPr>
            </a:lvl1pPr>
            <a:lvl2pPr>
              <a:defRPr sz="1867">
                <a:solidFill>
                  <a:schemeClr val="bg1"/>
                </a:solidFill>
              </a:defRPr>
            </a:lvl2pPr>
            <a:lvl3pPr>
              <a:defRPr sz="1867">
                <a:solidFill>
                  <a:schemeClr val="bg1"/>
                </a:solidFill>
              </a:defRPr>
            </a:lvl3pPr>
            <a:lvl4pPr>
              <a:defRPr sz="1867">
                <a:solidFill>
                  <a:schemeClr val="bg1"/>
                </a:solidFill>
              </a:defRPr>
            </a:lvl4pPr>
            <a:lvl5pPr>
              <a:defRPr sz="1867">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Picture Placeholder 22"/>
          <p:cNvSpPr>
            <a:spLocks noGrp="1"/>
          </p:cNvSpPr>
          <p:nvPr>
            <p:ph type="pic" sz="quarter" idx="15"/>
          </p:nvPr>
        </p:nvSpPr>
        <p:spPr>
          <a:xfrm>
            <a:off x="2438400" y="1219200"/>
            <a:ext cx="2438400" cy="2438400"/>
          </a:xfrm>
        </p:spPr>
        <p:txBody>
          <a:bodyPr/>
          <a:lstStyle/>
          <a:p>
            <a:r>
              <a:rPr lang="en-US" smtClean="0"/>
              <a:t>Click icon to add picture</a:t>
            </a:r>
            <a:endParaRPr lang="en-US" dirty="0"/>
          </a:p>
        </p:txBody>
      </p:sp>
      <p:sp>
        <p:nvSpPr>
          <p:cNvPr id="10" name="Picture Placeholder 22"/>
          <p:cNvSpPr>
            <a:spLocks noGrp="1"/>
          </p:cNvSpPr>
          <p:nvPr>
            <p:ph type="pic" sz="quarter" idx="16"/>
          </p:nvPr>
        </p:nvSpPr>
        <p:spPr>
          <a:xfrm>
            <a:off x="7315200" y="1219200"/>
            <a:ext cx="2438400" cy="2438400"/>
          </a:xfrm>
        </p:spPr>
        <p:txBody>
          <a:bodyPr/>
          <a:lstStyle/>
          <a:p>
            <a:r>
              <a:rPr lang="en-US" smtClean="0"/>
              <a:t>Click icon to add picture</a:t>
            </a:r>
            <a:endParaRPr lang="en-US" dirty="0"/>
          </a:p>
        </p:txBody>
      </p:sp>
      <p:sp>
        <p:nvSpPr>
          <p:cNvPr id="11" name="Picture Placeholder 22"/>
          <p:cNvSpPr>
            <a:spLocks noGrp="1"/>
          </p:cNvSpPr>
          <p:nvPr>
            <p:ph type="pic" sz="quarter" idx="17"/>
          </p:nvPr>
        </p:nvSpPr>
        <p:spPr>
          <a:xfrm>
            <a:off x="4876800" y="3657600"/>
            <a:ext cx="2438400" cy="2438400"/>
          </a:xfrm>
        </p:spPr>
        <p:txBody>
          <a:bodyPr/>
          <a:lstStyle/>
          <a:p>
            <a:r>
              <a:rPr lang="en-US" smtClean="0"/>
              <a:t>Click icon to add picture</a:t>
            </a:r>
            <a:endParaRPr lang="en-US" dirty="0"/>
          </a:p>
        </p:txBody>
      </p:sp>
      <p:sp>
        <p:nvSpPr>
          <p:cNvPr id="12" name="Text Placeholder 16"/>
          <p:cNvSpPr>
            <a:spLocks noGrp="1"/>
          </p:cNvSpPr>
          <p:nvPr>
            <p:ph type="body" sz="quarter" idx="18" hasCustomPrompt="1"/>
          </p:nvPr>
        </p:nvSpPr>
        <p:spPr>
          <a:xfrm>
            <a:off x="9753600" y="1219200"/>
            <a:ext cx="2438400" cy="2438400"/>
          </a:xfrm>
          <a:solidFill>
            <a:schemeClr val="accent3"/>
          </a:solidFill>
        </p:spPr>
        <p:txBody>
          <a:bodyPr>
            <a:normAutofit/>
          </a:bodyPr>
          <a:lstStyle>
            <a:lvl1pPr>
              <a:defRPr sz="1867">
                <a:solidFill>
                  <a:schemeClr val="bg1"/>
                </a:solidFill>
              </a:defRPr>
            </a:lvl1pPr>
            <a:lvl2pPr>
              <a:defRPr sz="1867">
                <a:solidFill>
                  <a:schemeClr val="bg1"/>
                </a:solidFill>
              </a:defRPr>
            </a:lvl2pPr>
            <a:lvl3pPr>
              <a:defRPr sz="1867">
                <a:solidFill>
                  <a:schemeClr val="bg1"/>
                </a:solidFill>
              </a:defRPr>
            </a:lvl3pPr>
            <a:lvl4pPr>
              <a:defRPr sz="1867">
                <a:solidFill>
                  <a:schemeClr val="bg1"/>
                </a:solidFill>
              </a:defRPr>
            </a:lvl4pPr>
            <a:lvl5pPr>
              <a:defRPr sz="1867">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3" name="Picture Placeholder 22"/>
          <p:cNvSpPr>
            <a:spLocks noGrp="1"/>
          </p:cNvSpPr>
          <p:nvPr>
            <p:ph type="pic" sz="quarter" idx="19"/>
          </p:nvPr>
        </p:nvSpPr>
        <p:spPr>
          <a:xfrm>
            <a:off x="9753600" y="3657600"/>
            <a:ext cx="2438400" cy="2438400"/>
          </a:xfrm>
        </p:spPr>
        <p:txBody>
          <a:bodyPr/>
          <a:lstStyle/>
          <a:p>
            <a:r>
              <a:rPr lang="en-US" smtClean="0"/>
              <a:t>Click icon to add picture</a:t>
            </a:r>
            <a:endParaRPr lang="en-US" dirty="0"/>
          </a:p>
        </p:txBody>
      </p:sp>
    </p:spTree>
    <p:extLst>
      <p:ext uri="{BB962C8B-B14F-4D97-AF65-F5344CB8AC3E}">
        <p14:creationId xmlns:p14="http://schemas.microsoft.com/office/powerpoint/2010/main" val="372617515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color background">
    <p:bg>
      <p:bgPr>
        <a:solidFill>
          <a:schemeClr val="bg2"/>
        </a:solidFill>
        <a:effectLst/>
      </p:bgPr>
    </p:bg>
    <p:spTree>
      <p:nvGrpSpPr>
        <p:cNvPr id="1" name=""/>
        <p:cNvGrpSpPr/>
        <p:nvPr/>
      </p:nvGrpSpPr>
      <p:grpSpPr>
        <a:xfrm>
          <a:off x="0" y="0"/>
          <a:ext cx="0" cy="0"/>
          <a:chOff x="0" y="0"/>
          <a:chExt cx="0" cy="0"/>
        </a:xfrm>
      </p:grpSpPr>
      <p:sp>
        <p:nvSpPr>
          <p:cNvPr id="17" name="Title 16"/>
          <p:cNvSpPr>
            <a:spLocks noGrp="1"/>
          </p:cNvSpPr>
          <p:nvPr>
            <p:ph type="title" hasCustomPrompt="1"/>
          </p:nvPr>
        </p:nvSpPr>
        <p:spPr>
          <a:xfrm>
            <a:off x="0" y="1219200"/>
            <a:ext cx="4876800" cy="2438400"/>
          </a:xfrm>
          <a:prstGeom prst="rect">
            <a:avLst/>
          </a:prstGeom>
          <a:solidFill>
            <a:srgbClr val="FFFFFF"/>
          </a:solidFill>
        </p:spPr>
        <p:txBody>
          <a:bodyPr vert="horz" lIns="182880" tIns="137160">
            <a:normAutofit/>
          </a:bodyPr>
          <a:lstStyle>
            <a:lvl1pPr algn="l">
              <a:defRPr sz="4000">
                <a:solidFill>
                  <a:schemeClr val="bg1"/>
                </a:solidFill>
                <a:latin typeface="Segoe UI Light" pitchFamily="34" charset="0"/>
                <a:cs typeface="Segoe UI Light" pitchFamily="34" charset="0"/>
              </a:defRPr>
            </a:lvl1pPr>
          </a:lstStyle>
          <a:p>
            <a:pPr lvl="0"/>
            <a:r>
              <a:rPr lang="en-US" dirty="0" smtClean="0"/>
              <a:t>Click to edit slide content</a:t>
            </a:r>
          </a:p>
        </p:txBody>
      </p:sp>
      <p:sp>
        <p:nvSpPr>
          <p:cNvPr id="8" name="Text Placeholder 18"/>
          <p:cNvSpPr>
            <a:spLocks noGrp="1"/>
          </p:cNvSpPr>
          <p:nvPr>
            <p:ph type="body" sz="quarter" idx="16" hasCustomPrompt="1"/>
          </p:nvPr>
        </p:nvSpPr>
        <p:spPr>
          <a:xfrm>
            <a:off x="0" y="3651805"/>
            <a:ext cx="2438400" cy="1219200"/>
          </a:xfrm>
          <a:prstGeom prst="rect">
            <a:avLst/>
          </a:prstGeom>
          <a:solidFill>
            <a:schemeClr val="accent2">
              <a:alpha val="89000"/>
            </a:schemeClr>
          </a:solidFill>
        </p:spPr>
        <p:txBody>
          <a:bodyPr vert="horz" lIns="182880" tIns="137160">
            <a:normAutofit/>
          </a:bodyPr>
          <a:lstStyle>
            <a:lvl1pPr marL="0" indent="0">
              <a:lnSpc>
                <a:spcPct val="100000"/>
              </a:lnSpc>
              <a:buFontTx/>
              <a:buNone/>
              <a:defRPr sz="1867" baseline="0">
                <a:solidFill>
                  <a:schemeClr val="bg1"/>
                </a:solidFill>
                <a:latin typeface="+mn-lt"/>
              </a:defRPr>
            </a:lvl1pPr>
            <a:lvl2pPr marL="0" indent="0">
              <a:buFontTx/>
              <a:buNone/>
              <a:defRPr sz="1867" baseline="0">
                <a:latin typeface="Segoe Pro Light"/>
              </a:defRPr>
            </a:lvl2pPr>
            <a:lvl3pPr marL="0" indent="0">
              <a:buFontTx/>
              <a:buNone/>
              <a:defRPr sz="1867" baseline="0">
                <a:latin typeface="Segoe Pro Light"/>
              </a:defRPr>
            </a:lvl3pPr>
            <a:lvl4pPr marL="0" indent="0">
              <a:buFontTx/>
              <a:buNone/>
              <a:defRPr sz="1867" baseline="0">
                <a:latin typeface="Segoe Pro Light"/>
              </a:defRPr>
            </a:lvl4pPr>
            <a:lvl5pPr marL="0" indent="0">
              <a:buFontTx/>
              <a:buNone/>
              <a:defRPr sz="1867" baseline="0">
                <a:latin typeface="Segoe Pro Light"/>
              </a:defRPr>
            </a:lvl5pPr>
          </a:lstStyle>
          <a:p>
            <a:pPr lvl="0"/>
            <a:r>
              <a:rPr lang="en-US" dirty="0" smtClean="0"/>
              <a:t>Click to edit slide content</a:t>
            </a:r>
          </a:p>
        </p:txBody>
      </p:sp>
      <p:sp>
        <p:nvSpPr>
          <p:cNvPr id="5" name="Picture Placeholder 2"/>
          <p:cNvSpPr>
            <a:spLocks noGrp="1"/>
          </p:cNvSpPr>
          <p:nvPr>
            <p:ph type="pic" sz="quarter" idx="17"/>
          </p:nvPr>
        </p:nvSpPr>
        <p:spPr>
          <a:xfrm>
            <a:off x="101600" y="24384"/>
            <a:ext cx="1524000" cy="559816"/>
          </a:xfrm>
        </p:spPr>
        <p:txBody>
          <a:bodyPr/>
          <a:lstStyle/>
          <a:p>
            <a:r>
              <a:rPr lang="en-US" smtClean="0"/>
              <a:t>Click icon to add picture</a:t>
            </a:r>
            <a:endParaRPr lang="en-US"/>
          </a:p>
        </p:txBody>
      </p:sp>
    </p:spTree>
    <p:extLst>
      <p:ext uri="{BB962C8B-B14F-4D97-AF65-F5344CB8AC3E}">
        <p14:creationId xmlns:p14="http://schemas.microsoft.com/office/powerpoint/2010/main" val="152117671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wo-tile tex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219200"/>
            <a:ext cx="2438400" cy="2438400"/>
          </a:xfrm>
          <a:solidFill>
            <a:schemeClr val="accent1"/>
          </a:solidFill>
        </p:spPr>
        <p:txBody>
          <a:bodyPr>
            <a:normAutofit/>
          </a:bodyPr>
          <a:lstStyle>
            <a:lvl1pPr>
              <a:lnSpc>
                <a:spcPct val="100000"/>
              </a:lnSpc>
              <a:defRPr sz="2667"/>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lnSpc>
                <a:spcPct val="120000"/>
              </a:lnSpc>
              <a:defRPr>
                <a:solidFill>
                  <a:srgbClr val="3F3F3F"/>
                </a:solidFill>
              </a:defRPr>
            </a:lvl1pPr>
          </a:lstStyle>
          <a:p>
            <a:fld id="{1845EE37-6CA1-4D4C-ADE2-60A18135B9B0}" type="slidenum">
              <a:rPr lang="en-US" smtClean="0"/>
              <a:t>‹#›</a:t>
            </a:fld>
            <a:endParaRPr lang="en-US"/>
          </a:p>
        </p:txBody>
      </p:sp>
      <p:sp>
        <p:nvSpPr>
          <p:cNvPr id="12" name="Text Placeholder 11"/>
          <p:cNvSpPr>
            <a:spLocks noGrp="1"/>
          </p:cNvSpPr>
          <p:nvPr>
            <p:ph type="body" sz="quarter" idx="12" hasCustomPrompt="1"/>
          </p:nvPr>
        </p:nvSpPr>
        <p:spPr>
          <a:xfrm>
            <a:off x="2438400" y="1219200"/>
            <a:ext cx="4876800" cy="4875781"/>
          </a:xfrm>
          <a:solidFill>
            <a:schemeClr val="accent3"/>
          </a:solidFill>
        </p:spPr>
        <p:txBody>
          <a:bodyPr>
            <a:noAutofit/>
          </a:bodyPr>
          <a:lstStyle>
            <a:lvl1pPr>
              <a:lnSpc>
                <a:spcPct val="120000"/>
              </a:lnSpc>
              <a:defRPr sz="1867">
                <a:solidFill>
                  <a:schemeClr val="bg1"/>
                </a:solidFill>
              </a:defRPr>
            </a:lvl1pPr>
            <a:lvl2pPr>
              <a:lnSpc>
                <a:spcPct val="120000"/>
              </a:lnSpc>
              <a:defRPr sz="1867">
                <a:solidFill>
                  <a:schemeClr val="bg1"/>
                </a:solidFill>
              </a:defRPr>
            </a:lvl2pPr>
            <a:lvl3pPr>
              <a:lnSpc>
                <a:spcPct val="120000"/>
              </a:lnSpc>
              <a:defRPr sz="1867">
                <a:solidFill>
                  <a:schemeClr val="bg1"/>
                </a:solidFill>
              </a:defRPr>
            </a:lvl3pPr>
            <a:lvl4pPr>
              <a:lnSpc>
                <a:spcPct val="120000"/>
              </a:lnSpc>
              <a:defRPr sz="1867">
                <a:solidFill>
                  <a:schemeClr val="bg1"/>
                </a:solidFill>
              </a:defRPr>
            </a:lvl4pPr>
            <a:lvl5pPr>
              <a:lnSpc>
                <a:spcPct val="120000"/>
              </a:lnSpc>
              <a:defRPr sz="1867">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1"/>
          <p:cNvSpPr>
            <a:spLocks noGrp="1"/>
          </p:cNvSpPr>
          <p:nvPr>
            <p:ph type="body" sz="quarter" idx="14" hasCustomPrompt="1"/>
          </p:nvPr>
        </p:nvSpPr>
        <p:spPr>
          <a:xfrm>
            <a:off x="7315200" y="1219200"/>
            <a:ext cx="4876800" cy="4875781"/>
          </a:xfrm>
          <a:solidFill>
            <a:schemeClr val="accent2"/>
          </a:solidFill>
        </p:spPr>
        <p:txBody>
          <a:bodyPr>
            <a:noAutofit/>
          </a:bodyPr>
          <a:lstStyle>
            <a:lvl1pPr>
              <a:lnSpc>
                <a:spcPct val="120000"/>
              </a:lnSpc>
              <a:defRPr sz="1867">
                <a:solidFill>
                  <a:schemeClr val="bg1"/>
                </a:solidFill>
              </a:defRPr>
            </a:lvl1pPr>
            <a:lvl2pPr>
              <a:lnSpc>
                <a:spcPct val="120000"/>
              </a:lnSpc>
              <a:defRPr sz="1867">
                <a:solidFill>
                  <a:schemeClr val="bg1"/>
                </a:solidFill>
              </a:defRPr>
            </a:lvl2pPr>
            <a:lvl3pPr>
              <a:lnSpc>
                <a:spcPct val="120000"/>
              </a:lnSpc>
              <a:defRPr sz="1867">
                <a:solidFill>
                  <a:schemeClr val="bg1"/>
                </a:solidFill>
              </a:defRPr>
            </a:lvl3pPr>
            <a:lvl4pPr>
              <a:lnSpc>
                <a:spcPct val="120000"/>
              </a:lnSpc>
              <a:defRPr sz="1867">
                <a:solidFill>
                  <a:schemeClr val="bg1"/>
                </a:solidFill>
              </a:defRPr>
            </a:lvl4pPr>
            <a:lvl5pPr>
              <a:lnSpc>
                <a:spcPct val="120000"/>
              </a:lnSpc>
              <a:defRPr sz="1867">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7322508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wo-tile text, color bg">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219200"/>
            <a:ext cx="2438400" cy="2438400"/>
          </a:xfrm>
          <a:solidFill>
            <a:srgbClr val="FFFFFF"/>
          </a:solidFill>
        </p:spPr>
        <p:txBody>
          <a:bodyPr>
            <a:normAutofit/>
          </a:bodyPr>
          <a:lstStyle>
            <a:lvl1pPr>
              <a:lnSpc>
                <a:spcPct val="100000"/>
              </a:lnSpc>
              <a:defRPr sz="2667">
                <a:solidFill>
                  <a:schemeClr val="bg1"/>
                </a:solidFill>
              </a:defRPr>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lnSpc>
                <a:spcPct val="120000"/>
              </a:lnSpc>
              <a:defRPr>
                <a:solidFill>
                  <a:schemeClr val="tx1"/>
                </a:solidFill>
              </a:defRPr>
            </a:lvl1pPr>
          </a:lstStyle>
          <a:p>
            <a:fld id="{1845EE37-6CA1-4D4C-ADE2-60A18135B9B0}" type="slidenum">
              <a:rPr lang="en-US" smtClean="0"/>
              <a:t>‹#›</a:t>
            </a:fld>
            <a:endParaRPr lang="en-US"/>
          </a:p>
        </p:txBody>
      </p:sp>
      <p:sp>
        <p:nvSpPr>
          <p:cNvPr id="12" name="Text Placeholder 11"/>
          <p:cNvSpPr>
            <a:spLocks noGrp="1"/>
          </p:cNvSpPr>
          <p:nvPr>
            <p:ph type="body" sz="quarter" idx="12" hasCustomPrompt="1"/>
          </p:nvPr>
        </p:nvSpPr>
        <p:spPr>
          <a:xfrm>
            <a:off x="2438400" y="1219200"/>
            <a:ext cx="4876800" cy="4875781"/>
          </a:xfrm>
          <a:solidFill>
            <a:schemeClr val="accent3"/>
          </a:solidFill>
        </p:spPr>
        <p:txBody>
          <a:bodyPr>
            <a:noAutofit/>
          </a:bodyPr>
          <a:lstStyle>
            <a:lvl1pPr>
              <a:lnSpc>
                <a:spcPct val="120000"/>
              </a:lnSpc>
              <a:defRPr sz="1867">
                <a:solidFill>
                  <a:schemeClr val="bg1"/>
                </a:solidFill>
              </a:defRPr>
            </a:lvl1pPr>
            <a:lvl2pPr>
              <a:lnSpc>
                <a:spcPct val="120000"/>
              </a:lnSpc>
              <a:defRPr sz="1867">
                <a:solidFill>
                  <a:schemeClr val="bg1"/>
                </a:solidFill>
              </a:defRPr>
            </a:lvl2pPr>
            <a:lvl3pPr>
              <a:lnSpc>
                <a:spcPct val="120000"/>
              </a:lnSpc>
              <a:defRPr sz="1867">
                <a:solidFill>
                  <a:schemeClr val="bg1"/>
                </a:solidFill>
              </a:defRPr>
            </a:lvl3pPr>
            <a:lvl4pPr>
              <a:lnSpc>
                <a:spcPct val="120000"/>
              </a:lnSpc>
              <a:defRPr sz="1867">
                <a:solidFill>
                  <a:schemeClr val="bg1"/>
                </a:solidFill>
              </a:defRPr>
            </a:lvl4pPr>
            <a:lvl5pPr>
              <a:lnSpc>
                <a:spcPct val="120000"/>
              </a:lnSpc>
              <a:defRPr sz="1867">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1"/>
          <p:cNvSpPr>
            <a:spLocks noGrp="1"/>
          </p:cNvSpPr>
          <p:nvPr>
            <p:ph type="body" sz="quarter" idx="14" hasCustomPrompt="1"/>
          </p:nvPr>
        </p:nvSpPr>
        <p:spPr>
          <a:xfrm>
            <a:off x="7315200" y="1219200"/>
            <a:ext cx="4876800" cy="4875781"/>
          </a:xfrm>
          <a:solidFill>
            <a:schemeClr val="accent2"/>
          </a:solidFill>
        </p:spPr>
        <p:txBody>
          <a:bodyPr>
            <a:noAutofit/>
          </a:bodyPr>
          <a:lstStyle>
            <a:lvl1pPr>
              <a:lnSpc>
                <a:spcPct val="120000"/>
              </a:lnSpc>
              <a:defRPr sz="1867">
                <a:solidFill>
                  <a:schemeClr val="bg1"/>
                </a:solidFill>
              </a:defRPr>
            </a:lvl1pPr>
            <a:lvl2pPr>
              <a:lnSpc>
                <a:spcPct val="120000"/>
              </a:lnSpc>
              <a:defRPr sz="1867">
                <a:solidFill>
                  <a:schemeClr val="bg1"/>
                </a:solidFill>
              </a:defRPr>
            </a:lvl2pPr>
            <a:lvl3pPr>
              <a:lnSpc>
                <a:spcPct val="120000"/>
              </a:lnSpc>
              <a:defRPr sz="1867">
                <a:solidFill>
                  <a:schemeClr val="bg1"/>
                </a:solidFill>
              </a:defRPr>
            </a:lvl3pPr>
            <a:lvl4pPr>
              <a:lnSpc>
                <a:spcPct val="120000"/>
              </a:lnSpc>
              <a:defRPr sz="1867">
                <a:solidFill>
                  <a:schemeClr val="bg1"/>
                </a:solidFill>
              </a:defRPr>
            </a:lvl4pPr>
            <a:lvl5pPr>
              <a:lnSpc>
                <a:spcPct val="120000"/>
              </a:lnSpc>
              <a:defRPr sz="1867">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0986613"/>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Two-tile text">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219200"/>
            <a:ext cx="2438400" cy="2438400"/>
          </a:xfrm>
          <a:solidFill>
            <a:schemeClr val="accent1"/>
          </a:solidFill>
        </p:spPr>
        <p:txBody>
          <a:bodyPr>
            <a:normAutofit/>
          </a:bodyPr>
          <a:lstStyle>
            <a:lvl1pPr>
              <a:lnSpc>
                <a:spcPct val="100000"/>
              </a:lnSpc>
              <a:defRPr sz="2667"/>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lnSpc>
                <a:spcPct val="120000"/>
              </a:lnSpc>
              <a:defRPr>
                <a:solidFill>
                  <a:srgbClr val="3F3F3F"/>
                </a:solidFill>
              </a:defRPr>
            </a:lvl1pPr>
          </a:lstStyle>
          <a:p>
            <a:fld id="{1845EE37-6CA1-4D4C-ADE2-60A18135B9B0}" type="slidenum">
              <a:rPr lang="en-US" smtClean="0"/>
              <a:t>‹#›</a:t>
            </a:fld>
            <a:endParaRPr lang="en-US"/>
          </a:p>
        </p:txBody>
      </p:sp>
      <p:sp>
        <p:nvSpPr>
          <p:cNvPr id="12" name="Text Placeholder 11"/>
          <p:cNvSpPr>
            <a:spLocks noGrp="1"/>
          </p:cNvSpPr>
          <p:nvPr>
            <p:ph type="body" sz="quarter" idx="12" hasCustomPrompt="1"/>
          </p:nvPr>
        </p:nvSpPr>
        <p:spPr>
          <a:xfrm>
            <a:off x="2438402" y="1219200"/>
            <a:ext cx="3251607" cy="4875781"/>
          </a:xfrm>
          <a:solidFill>
            <a:schemeClr val="accent3"/>
          </a:solidFill>
        </p:spPr>
        <p:txBody>
          <a:bodyPr>
            <a:noAutofit/>
          </a:bodyPr>
          <a:lstStyle>
            <a:lvl1pPr>
              <a:lnSpc>
                <a:spcPct val="120000"/>
              </a:lnSpc>
              <a:defRPr sz="1867">
                <a:solidFill>
                  <a:schemeClr val="bg1"/>
                </a:solidFill>
              </a:defRPr>
            </a:lvl1pPr>
            <a:lvl2pPr>
              <a:lnSpc>
                <a:spcPct val="120000"/>
              </a:lnSpc>
              <a:defRPr sz="1867">
                <a:solidFill>
                  <a:schemeClr val="bg1"/>
                </a:solidFill>
              </a:defRPr>
            </a:lvl2pPr>
            <a:lvl3pPr>
              <a:lnSpc>
                <a:spcPct val="120000"/>
              </a:lnSpc>
              <a:defRPr sz="1867">
                <a:solidFill>
                  <a:schemeClr val="bg1"/>
                </a:solidFill>
              </a:defRPr>
            </a:lvl3pPr>
            <a:lvl4pPr>
              <a:lnSpc>
                <a:spcPct val="120000"/>
              </a:lnSpc>
              <a:defRPr sz="1867">
                <a:solidFill>
                  <a:schemeClr val="bg1"/>
                </a:solidFill>
              </a:defRPr>
            </a:lvl4pPr>
            <a:lvl5pPr>
              <a:lnSpc>
                <a:spcPct val="120000"/>
              </a:lnSpc>
              <a:defRPr sz="1867">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1"/>
          <p:cNvSpPr>
            <a:spLocks noGrp="1"/>
          </p:cNvSpPr>
          <p:nvPr>
            <p:ph type="body" sz="quarter" idx="14" hasCustomPrompt="1"/>
          </p:nvPr>
        </p:nvSpPr>
        <p:spPr>
          <a:xfrm>
            <a:off x="5689398" y="1219200"/>
            <a:ext cx="3251607" cy="4875781"/>
          </a:xfrm>
          <a:solidFill>
            <a:schemeClr val="accent2"/>
          </a:solidFill>
        </p:spPr>
        <p:txBody>
          <a:bodyPr>
            <a:noAutofit/>
          </a:bodyPr>
          <a:lstStyle>
            <a:lvl1pPr>
              <a:lnSpc>
                <a:spcPct val="120000"/>
              </a:lnSpc>
              <a:defRPr sz="1867">
                <a:solidFill>
                  <a:schemeClr val="bg1"/>
                </a:solidFill>
              </a:defRPr>
            </a:lvl1pPr>
            <a:lvl2pPr>
              <a:lnSpc>
                <a:spcPct val="120000"/>
              </a:lnSpc>
              <a:defRPr sz="1867">
                <a:solidFill>
                  <a:schemeClr val="bg1"/>
                </a:solidFill>
              </a:defRPr>
            </a:lvl2pPr>
            <a:lvl3pPr>
              <a:lnSpc>
                <a:spcPct val="120000"/>
              </a:lnSpc>
              <a:defRPr sz="1867">
                <a:solidFill>
                  <a:schemeClr val="bg1"/>
                </a:solidFill>
              </a:defRPr>
            </a:lvl3pPr>
            <a:lvl4pPr>
              <a:lnSpc>
                <a:spcPct val="120000"/>
              </a:lnSpc>
              <a:defRPr sz="1867">
                <a:solidFill>
                  <a:schemeClr val="bg1"/>
                </a:solidFill>
              </a:defRPr>
            </a:lvl4pPr>
            <a:lvl5pPr>
              <a:lnSpc>
                <a:spcPct val="120000"/>
              </a:lnSpc>
              <a:defRPr sz="1867">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11"/>
          <p:cNvSpPr>
            <a:spLocks noGrp="1"/>
          </p:cNvSpPr>
          <p:nvPr>
            <p:ph type="body" sz="quarter" idx="15" hasCustomPrompt="1"/>
          </p:nvPr>
        </p:nvSpPr>
        <p:spPr>
          <a:xfrm>
            <a:off x="8940394" y="1219200"/>
            <a:ext cx="3251607" cy="4875781"/>
          </a:xfrm>
          <a:solidFill>
            <a:schemeClr val="accent3"/>
          </a:solidFill>
        </p:spPr>
        <p:txBody>
          <a:bodyPr>
            <a:noAutofit/>
          </a:bodyPr>
          <a:lstStyle>
            <a:lvl1pPr>
              <a:lnSpc>
                <a:spcPct val="120000"/>
              </a:lnSpc>
              <a:defRPr sz="1867">
                <a:solidFill>
                  <a:schemeClr val="bg1"/>
                </a:solidFill>
              </a:defRPr>
            </a:lvl1pPr>
            <a:lvl2pPr>
              <a:lnSpc>
                <a:spcPct val="120000"/>
              </a:lnSpc>
              <a:defRPr sz="1867">
                <a:solidFill>
                  <a:schemeClr val="bg1"/>
                </a:solidFill>
              </a:defRPr>
            </a:lvl2pPr>
            <a:lvl3pPr>
              <a:lnSpc>
                <a:spcPct val="120000"/>
              </a:lnSpc>
              <a:defRPr sz="1867">
                <a:solidFill>
                  <a:schemeClr val="bg1"/>
                </a:solidFill>
              </a:defRPr>
            </a:lvl3pPr>
            <a:lvl4pPr>
              <a:lnSpc>
                <a:spcPct val="120000"/>
              </a:lnSpc>
              <a:defRPr sz="1867">
                <a:solidFill>
                  <a:schemeClr val="bg1"/>
                </a:solidFill>
              </a:defRPr>
            </a:lvl4pPr>
            <a:lvl5pPr>
              <a:lnSpc>
                <a:spcPct val="120000"/>
              </a:lnSpc>
              <a:defRPr sz="1867">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025119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Two-tile text, color bg">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219200"/>
            <a:ext cx="2438400" cy="2438400"/>
          </a:xfrm>
          <a:solidFill>
            <a:srgbClr val="FFFFFF"/>
          </a:solidFill>
        </p:spPr>
        <p:txBody>
          <a:bodyPr>
            <a:normAutofit/>
          </a:bodyPr>
          <a:lstStyle>
            <a:lvl1pPr>
              <a:lnSpc>
                <a:spcPct val="100000"/>
              </a:lnSpc>
              <a:defRPr sz="2667">
                <a:solidFill>
                  <a:schemeClr val="bg1"/>
                </a:solidFill>
              </a:defRPr>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lnSpc>
                <a:spcPct val="120000"/>
              </a:lnSpc>
              <a:defRPr>
                <a:solidFill>
                  <a:schemeClr val="tx1"/>
                </a:solidFill>
              </a:defRPr>
            </a:lvl1pPr>
          </a:lstStyle>
          <a:p>
            <a:fld id="{1845EE37-6CA1-4D4C-ADE2-60A18135B9B0}" type="slidenum">
              <a:rPr lang="en-US" smtClean="0"/>
              <a:t>‹#›</a:t>
            </a:fld>
            <a:endParaRPr lang="en-US"/>
          </a:p>
        </p:txBody>
      </p:sp>
      <p:sp>
        <p:nvSpPr>
          <p:cNvPr id="12" name="Text Placeholder 11"/>
          <p:cNvSpPr>
            <a:spLocks noGrp="1"/>
          </p:cNvSpPr>
          <p:nvPr>
            <p:ph type="body" sz="quarter" idx="12" hasCustomPrompt="1"/>
          </p:nvPr>
        </p:nvSpPr>
        <p:spPr>
          <a:xfrm>
            <a:off x="2438402" y="1219200"/>
            <a:ext cx="3251607" cy="4875781"/>
          </a:xfrm>
          <a:solidFill>
            <a:schemeClr val="accent3"/>
          </a:solidFill>
        </p:spPr>
        <p:txBody>
          <a:bodyPr>
            <a:noAutofit/>
          </a:bodyPr>
          <a:lstStyle>
            <a:lvl1pPr>
              <a:lnSpc>
                <a:spcPct val="120000"/>
              </a:lnSpc>
              <a:defRPr sz="1867">
                <a:solidFill>
                  <a:schemeClr val="bg1"/>
                </a:solidFill>
              </a:defRPr>
            </a:lvl1pPr>
            <a:lvl2pPr>
              <a:lnSpc>
                <a:spcPct val="120000"/>
              </a:lnSpc>
              <a:defRPr sz="1867">
                <a:solidFill>
                  <a:schemeClr val="bg1"/>
                </a:solidFill>
              </a:defRPr>
            </a:lvl2pPr>
            <a:lvl3pPr>
              <a:lnSpc>
                <a:spcPct val="120000"/>
              </a:lnSpc>
              <a:defRPr sz="1867">
                <a:solidFill>
                  <a:schemeClr val="bg1"/>
                </a:solidFill>
              </a:defRPr>
            </a:lvl3pPr>
            <a:lvl4pPr>
              <a:lnSpc>
                <a:spcPct val="120000"/>
              </a:lnSpc>
              <a:defRPr sz="1867">
                <a:solidFill>
                  <a:schemeClr val="bg1"/>
                </a:solidFill>
              </a:defRPr>
            </a:lvl4pPr>
            <a:lvl5pPr>
              <a:lnSpc>
                <a:spcPct val="120000"/>
              </a:lnSpc>
              <a:defRPr sz="1867">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4" name="Text Placeholder 11"/>
          <p:cNvSpPr>
            <a:spLocks noGrp="1"/>
          </p:cNvSpPr>
          <p:nvPr>
            <p:ph type="body" sz="quarter" idx="14" hasCustomPrompt="1"/>
          </p:nvPr>
        </p:nvSpPr>
        <p:spPr>
          <a:xfrm>
            <a:off x="5690009" y="1219200"/>
            <a:ext cx="3251607" cy="4875781"/>
          </a:xfrm>
          <a:solidFill>
            <a:schemeClr val="accent2"/>
          </a:solidFill>
        </p:spPr>
        <p:txBody>
          <a:bodyPr>
            <a:noAutofit/>
          </a:bodyPr>
          <a:lstStyle>
            <a:lvl1pPr>
              <a:lnSpc>
                <a:spcPct val="120000"/>
              </a:lnSpc>
              <a:defRPr sz="1867">
                <a:solidFill>
                  <a:schemeClr val="bg1"/>
                </a:solidFill>
              </a:defRPr>
            </a:lvl1pPr>
            <a:lvl2pPr>
              <a:lnSpc>
                <a:spcPct val="120000"/>
              </a:lnSpc>
              <a:defRPr sz="1867">
                <a:solidFill>
                  <a:schemeClr val="bg1"/>
                </a:solidFill>
              </a:defRPr>
            </a:lvl2pPr>
            <a:lvl3pPr>
              <a:lnSpc>
                <a:spcPct val="120000"/>
              </a:lnSpc>
              <a:defRPr sz="1867">
                <a:solidFill>
                  <a:schemeClr val="bg1"/>
                </a:solidFill>
              </a:defRPr>
            </a:lvl3pPr>
            <a:lvl4pPr>
              <a:lnSpc>
                <a:spcPct val="120000"/>
              </a:lnSpc>
              <a:defRPr sz="1867">
                <a:solidFill>
                  <a:schemeClr val="bg1"/>
                </a:solidFill>
              </a:defRPr>
            </a:lvl4pPr>
            <a:lvl5pPr>
              <a:lnSpc>
                <a:spcPct val="120000"/>
              </a:lnSpc>
              <a:defRPr sz="1867">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11"/>
          <p:cNvSpPr>
            <a:spLocks noGrp="1"/>
          </p:cNvSpPr>
          <p:nvPr>
            <p:ph type="body" sz="quarter" idx="15" hasCustomPrompt="1"/>
          </p:nvPr>
        </p:nvSpPr>
        <p:spPr>
          <a:xfrm>
            <a:off x="8941615" y="1219200"/>
            <a:ext cx="3251607" cy="4875781"/>
          </a:xfrm>
          <a:solidFill>
            <a:srgbClr val="6DC2E9"/>
          </a:solidFill>
        </p:spPr>
        <p:txBody>
          <a:bodyPr>
            <a:noAutofit/>
          </a:bodyPr>
          <a:lstStyle>
            <a:lvl1pPr>
              <a:lnSpc>
                <a:spcPct val="120000"/>
              </a:lnSpc>
              <a:defRPr sz="1867">
                <a:solidFill>
                  <a:schemeClr val="bg1"/>
                </a:solidFill>
              </a:defRPr>
            </a:lvl1pPr>
            <a:lvl2pPr>
              <a:lnSpc>
                <a:spcPct val="120000"/>
              </a:lnSpc>
              <a:defRPr sz="1867">
                <a:solidFill>
                  <a:schemeClr val="bg1"/>
                </a:solidFill>
              </a:defRPr>
            </a:lvl2pPr>
            <a:lvl3pPr>
              <a:lnSpc>
                <a:spcPct val="120000"/>
              </a:lnSpc>
              <a:defRPr sz="1867">
                <a:solidFill>
                  <a:schemeClr val="bg1"/>
                </a:solidFill>
              </a:defRPr>
            </a:lvl3pPr>
            <a:lvl4pPr>
              <a:lnSpc>
                <a:spcPct val="120000"/>
              </a:lnSpc>
              <a:defRPr sz="1867">
                <a:solidFill>
                  <a:schemeClr val="bg1"/>
                </a:solidFill>
              </a:defRPr>
            </a:lvl4pPr>
            <a:lvl5pPr>
              <a:lnSpc>
                <a:spcPct val="120000"/>
              </a:lnSpc>
              <a:defRPr sz="1867">
                <a:solidFill>
                  <a:schemeClr val="bg1"/>
                </a:solidFill>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8494531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ection divider with photo">
    <p:bg>
      <p:bgPr>
        <a:solidFill>
          <a:schemeClr val="tx1"/>
        </a:solidFill>
        <a:effectLst/>
      </p:bgPr>
    </p:bg>
    <p:spTree>
      <p:nvGrpSpPr>
        <p:cNvPr id="1" name=""/>
        <p:cNvGrpSpPr/>
        <p:nvPr/>
      </p:nvGrpSpPr>
      <p:grpSpPr>
        <a:xfrm>
          <a:off x="0" y="0"/>
          <a:ext cx="0" cy="0"/>
          <a:chOff x="0" y="0"/>
          <a:chExt cx="0" cy="0"/>
        </a:xfrm>
      </p:grpSpPr>
      <p:sp>
        <p:nvSpPr>
          <p:cNvPr id="9" name="Picture Placeholder 8"/>
          <p:cNvSpPr>
            <a:spLocks noGrp="1"/>
          </p:cNvSpPr>
          <p:nvPr>
            <p:ph type="pic" sz="quarter" idx="15"/>
          </p:nvPr>
        </p:nvSpPr>
        <p:spPr>
          <a:xfrm>
            <a:off x="0" y="0"/>
            <a:ext cx="12192000" cy="6858000"/>
          </a:xfrm>
        </p:spPr>
        <p:txBody>
          <a:bodyPr/>
          <a:lstStyle>
            <a:lvl1pPr>
              <a:defRPr>
                <a:solidFill>
                  <a:srgbClr val="3F3F3F"/>
                </a:solidFill>
              </a:defRPr>
            </a:lvl1pPr>
          </a:lstStyle>
          <a:p>
            <a:r>
              <a:rPr lang="en-US" smtClean="0"/>
              <a:t>Click icon to add picture</a:t>
            </a:r>
            <a:endParaRPr lang="en-US"/>
          </a:p>
        </p:txBody>
      </p:sp>
      <p:sp>
        <p:nvSpPr>
          <p:cNvPr id="2" name="Title 1"/>
          <p:cNvSpPr>
            <a:spLocks noGrp="1"/>
          </p:cNvSpPr>
          <p:nvPr>
            <p:ph type="title" hasCustomPrompt="1"/>
          </p:nvPr>
        </p:nvSpPr>
        <p:spPr>
          <a:xfrm>
            <a:off x="0" y="1219200"/>
            <a:ext cx="4876800" cy="2438400"/>
          </a:xfrm>
          <a:solidFill>
            <a:schemeClr val="accent1">
              <a:alpha val="90000"/>
            </a:schemeClr>
          </a:solidFill>
        </p:spPr>
        <p:txBody>
          <a:bodyPr>
            <a:normAutofit/>
          </a:bodyPr>
          <a:lstStyle>
            <a:lvl1pPr>
              <a:lnSpc>
                <a:spcPct val="100000"/>
              </a:lnSpc>
              <a:defRPr sz="4000">
                <a:latin typeface="Segoe UI Light" pitchFamily="34" charset="0"/>
              </a:defRPr>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defRPr>
                <a:solidFill>
                  <a:schemeClr val="bg1">
                    <a:lumMod val="75000"/>
                    <a:lumOff val="25000"/>
                  </a:schemeClr>
                </a:solidFill>
              </a:defRPr>
            </a:lvl1pPr>
          </a:lstStyle>
          <a:p>
            <a:fld id="{1845EE37-6CA1-4D4C-ADE2-60A18135B9B0}" type="slidenum">
              <a:rPr lang="en-US" smtClean="0"/>
              <a:t>‹#›</a:t>
            </a:fld>
            <a:endParaRPr lang="en-US"/>
          </a:p>
        </p:txBody>
      </p:sp>
    </p:spTree>
    <p:extLst>
      <p:ext uri="{BB962C8B-B14F-4D97-AF65-F5344CB8AC3E}">
        <p14:creationId xmlns:p14="http://schemas.microsoft.com/office/powerpoint/2010/main" val="329458297"/>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ection divider with color bg">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219200"/>
            <a:ext cx="4876800" cy="2438400"/>
          </a:xfrm>
          <a:solidFill>
            <a:srgbClr val="FFFFFF"/>
          </a:solidFill>
        </p:spPr>
        <p:txBody>
          <a:bodyPr>
            <a:normAutofit/>
          </a:bodyPr>
          <a:lstStyle>
            <a:lvl1pPr>
              <a:lnSpc>
                <a:spcPct val="100000"/>
              </a:lnSpc>
              <a:defRPr sz="4000">
                <a:solidFill>
                  <a:schemeClr val="bg1"/>
                </a:solidFill>
                <a:latin typeface="Segoe UI Light" pitchFamily="34" charset="0"/>
              </a:defRPr>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defRPr>
                <a:solidFill>
                  <a:schemeClr val="tx1"/>
                </a:solidFill>
              </a:defRPr>
            </a:lvl1pPr>
          </a:lstStyle>
          <a:p>
            <a:fld id="{1845EE37-6CA1-4D4C-ADE2-60A18135B9B0}" type="slidenum">
              <a:rPr lang="en-US" smtClean="0"/>
              <a:t>‹#›</a:t>
            </a:fld>
            <a:endParaRPr lang="en-US"/>
          </a:p>
        </p:txBody>
      </p:sp>
    </p:spTree>
    <p:extLst>
      <p:ext uri="{BB962C8B-B14F-4D97-AF65-F5344CB8AC3E}">
        <p14:creationId xmlns:p14="http://schemas.microsoft.com/office/powerpoint/2010/main" val="2003447248"/>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able of Contents white">
    <p:bg>
      <p:bgPr>
        <a:solidFill>
          <a:schemeClr val="tx1"/>
        </a:solidFill>
        <a:effectLst/>
      </p:bgPr>
    </p:bg>
    <p:spTree>
      <p:nvGrpSpPr>
        <p:cNvPr id="1" name=""/>
        <p:cNvGrpSpPr/>
        <p:nvPr/>
      </p:nvGrpSpPr>
      <p:grpSpPr>
        <a:xfrm>
          <a:off x="0" y="0"/>
          <a:ext cx="0" cy="0"/>
          <a:chOff x="0" y="0"/>
          <a:chExt cx="0" cy="0"/>
        </a:xfrm>
      </p:grpSpPr>
      <p:sp>
        <p:nvSpPr>
          <p:cNvPr id="6" name="Text Placeholder 9"/>
          <p:cNvSpPr>
            <a:spLocks noGrp="1"/>
          </p:cNvSpPr>
          <p:nvPr>
            <p:ph type="body" sz="quarter" idx="13" hasCustomPrompt="1"/>
          </p:nvPr>
        </p:nvSpPr>
        <p:spPr>
          <a:xfrm>
            <a:off x="3659408" y="1219200"/>
            <a:ext cx="7922992" cy="4876800"/>
          </a:xfrm>
          <a:prstGeom prst="rect">
            <a:avLst/>
          </a:prstGeom>
        </p:spPr>
        <p:txBody>
          <a:bodyPr vert="horz" lIns="91440" tIns="45720">
            <a:normAutofit/>
          </a:bodyPr>
          <a:lstStyle>
            <a:lvl1pPr marL="0" indent="0">
              <a:spcBef>
                <a:spcPts val="800"/>
              </a:spcBef>
              <a:buFontTx/>
              <a:buNone/>
              <a:tabLst>
                <a:tab pos="840296" algn="l"/>
              </a:tabLst>
              <a:defRPr sz="2667" baseline="0">
                <a:solidFill>
                  <a:schemeClr val="bg1">
                    <a:lumMod val="75000"/>
                    <a:lumOff val="25000"/>
                  </a:schemeClr>
                </a:solidFill>
                <a:latin typeface="+mn-lt"/>
                <a:cs typeface="Segoe UI Light"/>
              </a:defRPr>
            </a:lvl1pPr>
            <a:lvl2pPr marL="0" indent="0">
              <a:spcBef>
                <a:spcPts val="800"/>
              </a:spcBef>
              <a:buFontTx/>
              <a:buNone/>
              <a:defRPr sz="4000">
                <a:latin typeface="Segoe Pro Light"/>
                <a:cs typeface="Segoe Pro Light"/>
              </a:defRPr>
            </a:lvl2pPr>
            <a:lvl3pPr marL="0" indent="0">
              <a:spcBef>
                <a:spcPts val="800"/>
              </a:spcBef>
              <a:buFontTx/>
              <a:buNone/>
              <a:defRPr sz="4000">
                <a:latin typeface="Segoe Pro Light"/>
                <a:cs typeface="Segoe Pro Light"/>
              </a:defRPr>
            </a:lvl3pPr>
            <a:lvl4pPr marL="0" indent="0">
              <a:spcBef>
                <a:spcPts val="800"/>
              </a:spcBef>
              <a:buFontTx/>
              <a:buNone/>
              <a:defRPr sz="4000">
                <a:latin typeface="Segoe Pro Light"/>
                <a:cs typeface="Segoe Pro Light"/>
              </a:defRPr>
            </a:lvl4pPr>
            <a:lvl5pPr marL="0" indent="0">
              <a:spcBef>
                <a:spcPts val="800"/>
              </a:spcBef>
              <a:buFontTx/>
              <a:buNone/>
              <a:defRPr sz="4000">
                <a:latin typeface="Segoe Pro Light"/>
                <a:cs typeface="Segoe Pro Light"/>
              </a:defRPr>
            </a:lvl5pPr>
          </a:lstStyle>
          <a:p>
            <a:pPr lvl="0"/>
            <a:r>
              <a:rPr lang="en-US" dirty="0" smtClean="0"/>
              <a:t>4</a:t>
            </a:r>
            <a:r>
              <a:rPr lang="en-US" dirty="0"/>
              <a:t>	Section </a:t>
            </a:r>
            <a:r>
              <a:rPr lang="en-US" dirty="0" smtClean="0"/>
              <a:t>Title</a:t>
            </a:r>
            <a:endParaRPr lang="en-US" dirty="0"/>
          </a:p>
        </p:txBody>
      </p:sp>
      <p:sp>
        <p:nvSpPr>
          <p:cNvPr id="5" name="Text Placeholder 12"/>
          <p:cNvSpPr>
            <a:spLocks noGrp="1"/>
          </p:cNvSpPr>
          <p:nvPr>
            <p:ph type="body" sz="quarter" idx="14" hasCustomPrompt="1"/>
          </p:nvPr>
        </p:nvSpPr>
        <p:spPr>
          <a:xfrm>
            <a:off x="0" y="1219200"/>
            <a:ext cx="2438400" cy="4851400"/>
          </a:xfrm>
          <a:prstGeom prst="rect">
            <a:avLst/>
          </a:prstGeom>
          <a:noFill/>
        </p:spPr>
        <p:txBody>
          <a:bodyPr vert="horz"/>
          <a:lstStyle>
            <a:lvl1pPr marL="0" indent="0">
              <a:spcBef>
                <a:spcPts val="800"/>
              </a:spcBef>
              <a:buFontTx/>
              <a:buNone/>
              <a:defRPr sz="1867" baseline="0">
                <a:solidFill>
                  <a:schemeClr val="bg1"/>
                </a:solidFill>
                <a:latin typeface="+mn-lt"/>
                <a:cs typeface="Segoe UI Semibold"/>
              </a:defRPr>
            </a:lvl1pPr>
          </a:lstStyle>
          <a:p>
            <a:pPr lvl="0"/>
            <a:r>
              <a:rPr lang="en-US" dirty="0"/>
              <a:t>Enter header here.</a:t>
            </a:r>
          </a:p>
        </p:txBody>
      </p:sp>
      <p:sp>
        <p:nvSpPr>
          <p:cNvPr id="7" name="Slide Number Placeholder 5"/>
          <p:cNvSpPr>
            <a:spLocks noGrp="1"/>
          </p:cNvSpPr>
          <p:nvPr>
            <p:ph type="sldNum" sz="quarter" idx="4"/>
          </p:nvPr>
        </p:nvSpPr>
        <p:spPr>
          <a:xfrm>
            <a:off x="9042400" y="6356351"/>
            <a:ext cx="2844800" cy="365125"/>
          </a:xfrm>
          <a:prstGeom prst="rect">
            <a:avLst/>
          </a:prstGeom>
        </p:spPr>
        <p:txBody>
          <a:bodyPr vert="horz" lIns="91440" tIns="45720" rIns="91440" bIns="45720" rtlCol="0" anchor="b"/>
          <a:lstStyle>
            <a:lvl1pPr algn="r">
              <a:defRPr sz="1067" kern="800">
                <a:solidFill>
                  <a:srgbClr val="3F3F3F"/>
                </a:solidFill>
                <a:latin typeface="+mn-lt"/>
                <a:cs typeface="Segoe UI Light"/>
              </a:defRPr>
            </a:lvl1pPr>
          </a:lstStyle>
          <a:p>
            <a:fld id="{1845EE37-6CA1-4D4C-ADE2-60A18135B9B0}" type="slidenum">
              <a:rPr lang="en-US" smtClean="0"/>
              <a:t>‹#›</a:t>
            </a:fld>
            <a:endParaRPr lang="en-US"/>
          </a:p>
        </p:txBody>
      </p:sp>
    </p:spTree>
    <p:extLst>
      <p:ext uri="{BB962C8B-B14F-4D97-AF65-F5344CB8AC3E}">
        <p14:creationId xmlns:p14="http://schemas.microsoft.com/office/powerpoint/2010/main" val="3265143107"/>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able of Contents color">
    <p:bg>
      <p:bgPr>
        <a:solidFill>
          <a:schemeClr val="bg2"/>
        </a:solidFill>
        <a:effectLst/>
      </p:bgPr>
    </p:bg>
    <p:spTree>
      <p:nvGrpSpPr>
        <p:cNvPr id="1" name=""/>
        <p:cNvGrpSpPr/>
        <p:nvPr/>
      </p:nvGrpSpPr>
      <p:grpSpPr>
        <a:xfrm>
          <a:off x="0" y="0"/>
          <a:ext cx="0" cy="0"/>
          <a:chOff x="0" y="0"/>
          <a:chExt cx="0" cy="0"/>
        </a:xfrm>
      </p:grpSpPr>
      <p:sp>
        <p:nvSpPr>
          <p:cNvPr id="6" name="Text Placeholder 9"/>
          <p:cNvSpPr>
            <a:spLocks noGrp="1"/>
          </p:cNvSpPr>
          <p:nvPr>
            <p:ph type="body" sz="quarter" idx="13" hasCustomPrompt="1"/>
          </p:nvPr>
        </p:nvSpPr>
        <p:spPr>
          <a:xfrm>
            <a:off x="3659408" y="1219200"/>
            <a:ext cx="7922992" cy="4876800"/>
          </a:xfrm>
          <a:prstGeom prst="rect">
            <a:avLst/>
          </a:prstGeom>
        </p:spPr>
        <p:txBody>
          <a:bodyPr vert="horz" lIns="91440" tIns="45720">
            <a:normAutofit/>
          </a:bodyPr>
          <a:lstStyle>
            <a:lvl1pPr marL="0" indent="0">
              <a:spcBef>
                <a:spcPts val="800"/>
              </a:spcBef>
              <a:buFontTx/>
              <a:buNone/>
              <a:tabLst>
                <a:tab pos="840296" algn="l"/>
              </a:tabLst>
              <a:defRPr sz="2667" baseline="0">
                <a:solidFill>
                  <a:schemeClr val="tx1"/>
                </a:solidFill>
                <a:latin typeface="+mn-lt"/>
                <a:cs typeface="Segoe UI Light"/>
              </a:defRPr>
            </a:lvl1pPr>
            <a:lvl2pPr marL="0" indent="0">
              <a:spcBef>
                <a:spcPts val="800"/>
              </a:spcBef>
              <a:buFontTx/>
              <a:buNone/>
              <a:defRPr sz="4000">
                <a:latin typeface="Segoe Pro Light"/>
                <a:cs typeface="Segoe Pro Light"/>
              </a:defRPr>
            </a:lvl2pPr>
            <a:lvl3pPr marL="0" indent="0">
              <a:spcBef>
                <a:spcPts val="800"/>
              </a:spcBef>
              <a:buFontTx/>
              <a:buNone/>
              <a:defRPr sz="4000">
                <a:latin typeface="Segoe Pro Light"/>
                <a:cs typeface="Segoe Pro Light"/>
              </a:defRPr>
            </a:lvl3pPr>
            <a:lvl4pPr marL="0" indent="0">
              <a:spcBef>
                <a:spcPts val="800"/>
              </a:spcBef>
              <a:buFontTx/>
              <a:buNone/>
              <a:defRPr sz="4000">
                <a:latin typeface="Segoe Pro Light"/>
                <a:cs typeface="Segoe Pro Light"/>
              </a:defRPr>
            </a:lvl4pPr>
            <a:lvl5pPr marL="0" indent="0">
              <a:spcBef>
                <a:spcPts val="800"/>
              </a:spcBef>
              <a:buFontTx/>
              <a:buNone/>
              <a:defRPr sz="4000">
                <a:latin typeface="Segoe Pro Light"/>
                <a:cs typeface="Segoe Pro Light"/>
              </a:defRPr>
            </a:lvl5pPr>
          </a:lstStyle>
          <a:p>
            <a:pPr lvl="0"/>
            <a:r>
              <a:rPr lang="en-US" dirty="0" smtClean="0"/>
              <a:t>4</a:t>
            </a:r>
            <a:r>
              <a:rPr lang="en-US" dirty="0"/>
              <a:t>	Section </a:t>
            </a:r>
            <a:r>
              <a:rPr lang="en-US" dirty="0" smtClean="0"/>
              <a:t>Title</a:t>
            </a:r>
            <a:endParaRPr lang="en-US" dirty="0"/>
          </a:p>
        </p:txBody>
      </p:sp>
      <p:sp>
        <p:nvSpPr>
          <p:cNvPr id="7" name="Text Placeholder 12"/>
          <p:cNvSpPr>
            <a:spLocks noGrp="1"/>
          </p:cNvSpPr>
          <p:nvPr>
            <p:ph type="body" sz="quarter" idx="14" hasCustomPrompt="1"/>
          </p:nvPr>
        </p:nvSpPr>
        <p:spPr>
          <a:xfrm>
            <a:off x="0" y="1219200"/>
            <a:ext cx="2438400" cy="4851400"/>
          </a:xfrm>
          <a:prstGeom prst="rect">
            <a:avLst/>
          </a:prstGeom>
          <a:noFill/>
        </p:spPr>
        <p:txBody>
          <a:bodyPr vert="horz"/>
          <a:lstStyle>
            <a:lvl1pPr marL="0" indent="0">
              <a:spcBef>
                <a:spcPts val="800"/>
              </a:spcBef>
              <a:buFontTx/>
              <a:buNone/>
              <a:defRPr sz="1867" baseline="0">
                <a:solidFill>
                  <a:schemeClr val="tx1"/>
                </a:solidFill>
                <a:latin typeface="+mn-lt"/>
                <a:cs typeface="Segoe UI Semibold"/>
              </a:defRPr>
            </a:lvl1pPr>
          </a:lstStyle>
          <a:p>
            <a:pPr lvl="0"/>
            <a:r>
              <a:rPr lang="en-US" dirty="0"/>
              <a:t>Enter header here.</a:t>
            </a:r>
          </a:p>
        </p:txBody>
      </p:sp>
      <p:sp>
        <p:nvSpPr>
          <p:cNvPr id="5" name="Slide Number Placeholder 5"/>
          <p:cNvSpPr>
            <a:spLocks noGrp="1"/>
          </p:cNvSpPr>
          <p:nvPr>
            <p:ph type="sldNum" sz="quarter" idx="4"/>
          </p:nvPr>
        </p:nvSpPr>
        <p:spPr>
          <a:xfrm>
            <a:off x="9042400" y="6356351"/>
            <a:ext cx="2844800" cy="365125"/>
          </a:xfrm>
          <a:prstGeom prst="rect">
            <a:avLst/>
          </a:prstGeom>
        </p:spPr>
        <p:txBody>
          <a:bodyPr vert="horz" lIns="91440" tIns="45720" rIns="91440" bIns="45720" rtlCol="0" anchor="b"/>
          <a:lstStyle>
            <a:lvl1pPr algn="r">
              <a:defRPr sz="1067" kern="800">
                <a:solidFill>
                  <a:schemeClr val="tx1">
                    <a:tint val="75000"/>
                  </a:schemeClr>
                </a:solidFill>
                <a:latin typeface="+mn-lt"/>
                <a:cs typeface="Segoe UI Light"/>
              </a:defRPr>
            </a:lvl1pPr>
          </a:lstStyle>
          <a:p>
            <a:fld id="{1845EE37-6CA1-4D4C-ADE2-60A18135B9B0}" type="slidenum">
              <a:rPr lang="en-US" smtClean="0"/>
              <a:t>‹#›</a:t>
            </a:fld>
            <a:endParaRPr lang="en-US"/>
          </a:p>
        </p:txBody>
      </p:sp>
    </p:spTree>
    <p:extLst>
      <p:ext uri="{BB962C8B-B14F-4D97-AF65-F5344CB8AC3E}">
        <p14:creationId xmlns:p14="http://schemas.microsoft.com/office/powerpoint/2010/main" val="200364761"/>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able of Contents image">
    <p:bg>
      <p:bgPr>
        <a:solidFill>
          <a:schemeClr val="bg2"/>
        </a:solidFill>
        <a:effectLst/>
      </p:bgPr>
    </p:bg>
    <p:spTree>
      <p:nvGrpSpPr>
        <p:cNvPr id="1" name=""/>
        <p:cNvGrpSpPr/>
        <p:nvPr/>
      </p:nvGrpSpPr>
      <p:grpSpPr>
        <a:xfrm>
          <a:off x="0" y="0"/>
          <a:ext cx="0" cy="0"/>
          <a:chOff x="0" y="0"/>
          <a:chExt cx="0" cy="0"/>
        </a:xfrm>
      </p:grpSpPr>
      <p:pic>
        <p:nvPicPr>
          <p:cNvPr id="8" name="Picture 7" descr="16x9_grid.ai"/>
          <p:cNvPicPr>
            <a:picLocks noChangeAspect="1"/>
          </p:cNvPicPr>
          <p:nvPr/>
        </p:nvPicPr>
        <p:blipFill>
          <a:blip r:embed="rId2">
            <a:alphaModFix amt="50000"/>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Text Placeholder 9"/>
          <p:cNvSpPr>
            <a:spLocks noGrp="1"/>
          </p:cNvSpPr>
          <p:nvPr>
            <p:ph type="body" sz="quarter" idx="13" hasCustomPrompt="1"/>
          </p:nvPr>
        </p:nvSpPr>
        <p:spPr>
          <a:xfrm>
            <a:off x="4876800" y="1219200"/>
            <a:ext cx="7315200" cy="4876800"/>
          </a:xfrm>
          <a:prstGeom prst="rect">
            <a:avLst/>
          </a:prstGeom>
          <a:solidFill>
            <a:srgbClr val="002050">
              <a:alpha val="89804"/>
            </a:srgbClr>
          </a:solidFill>
        </p:spPr>
        <p:txBody>
          <a:bodyPr vert="horz" lIns="91440" tIns="45720">
            <a:normAutofit/>
          </a:bodyPr>
          <a:lstStyle>
            <a:lvl1pPr marL="0" indent="0">
              <a:spcBef>
                <a:spcPts val="800"/>
              </a:spcBef>
              <a:buFontTx/>
              <a:buNone/>
              <a:tabLst>
                <a:tab pos="840296" algn="l"/>
              </a:tabLst>
              <a:defRPr sz="2667" baseline="0">
                <a:solidFill>
                  <a:schemeClr val="tx1"/>
                </a:solidFill>
                <a:latin typeface="+mn-lt"/>
                <a:cs typeface="Segoe UI Light"/>
              </a:defRPr>
            </a:lvl1pPr>
            <a:lvl2pPr marL="0" indent="0">
              <a:spcBef>
                <a:spcPts val="800"/>
              </a:spcBef>
              <a:buFontTx/>
              <a:buNone/>
              <a:defRPr sz="4000">
                <a:latin typeface="Segoe Pro Light"/>
                <a:cs typeface="Segoe Pro Light"/>
              </a:defRPr>
            </a:lvl2pPr>
            <a:lvl3pPr marL="0" indent="0">
              <a:spcBef>
                <a:spcPts val="800"/>
              </a:spcBef>
              <a:buFontTx/>
              <a:buNone/>
              <a:defRPr sz="4000">
                <a:latin typeface="Segoe Pro Light"/>
                <a:cs typeface="Segoe Pro Light"/>
              </a:defRPr>
            </a:lvl3pPr>
            <a:lvl4pPr marL="0" indent="0">
              <a:spcBef>
                <a:spcPts val="800"/>
              </a:spcBef>
              <a:buFontTx/>
              <a:buNone/>
              <a:defRPr sz="4000">
                <a:latin typeface="Segoe Pro Light"/>
                <a:cs typeface="Segoe Pro Light"/>
              </a:defRPr>
            </a:lvl4pPr>
            <a:lvl5pPr marL="0" indent="0">
              <a:spcBef>
                <a:spcPts val="800"/>
              </a:spcBef>
              <a:buFontTx/>
              <a:buNone/>
              <a:defRPr sz="4000">
                <a:latin typeface="Segoe Pro Light"/>
                <a:cs typeface="Segoe Pro Light"/>
              </a:defRPr>
            </a:lvl5pPr>
          </a:lstStyle>
          <a:p>
            <a:pPr lvl="0"/>
            <a:r>
              <a:rPr lang="en-US" dirty="0" smtClean="0"/>
              <a:t>Section Title</a:t>
            </a:r>
            <a:endParaRPr lang="en-US" dirty="0"/>
          </a:p>
        </p:txBody>
      </p:sp>
      <p:sp>
        <p:nvSpPr>
          <p:cNvPr id="7" name="Text Placeholder 12"/>
          <p:cNvSpPr>
            <a:spLocks noGrp="1"/>
          </p:cNvSpPr>
          <p:nvPr>
            <p:ph type="body" sz="quarter" idx="14" hasCustomPrompt="1"/>
          </p:nvPr>
        </p:nvSpPr>
        <p:spPr>
          <a:xfrm>
            <a:off x="0" y="1219200"/>
            <a:ext cx="2438400" cy="4851400"/>
          </a:xfrm>
          <a:prstGeom prst="rect">
            <a:avLst/>
          </a:prstGeom>
          <a:noFill/>
        </p:spPr>
        <p:txBody>
          <a:bodyPr vert="horz"/>
          <a:lstStyle>
            <a:lvl1pPr marL="0" indent="0">
              <a:spcBef>
                <a:spcPts val="800"/>
              </a:spcBef>
              <a:buFontTx/>
              <a:buNone/>
              <a:defRPr sz="1867" baseline="0">
                <a:solidFill>
                  <a:schemeClr val="bg1"/>
                </a:solidFill>
                <a:latin typeface="+mn-lt"/>
                <a:cs typeface="Segoe UI Semibold"/>
              </a:defRPr>
            </a:lvl1pPr>
          </a:lstStyle>
          <a:p>
            <a:pPr lvl="0"/>
            <a:r>
              <a:rPr lang="en-US" dirty="0"/>
              <a:t>Enter header here.</a:t>
            </a:r>
          </a:p>
        </p:txBody>
      </p:sp>
      <p:sp>
        <p:nvSpPr>
          <p:cNvPr id="5" name="Slide Number Placeholder 5"/>
          <p:cNvSpPr>
            <a:spLocks noGrp="1"/>
          </p:cNvSpPr>
          <p:nvPr>
            <p:ph type="sldNum" sz="quarter" idx="4"/>
          </p:nvPr>
        </p:nvSpPr>
        <p:spPr>
          <a:xfrm>
            <a:off x="9042400" y="6356351"/>
            <a:ext cx="2844800" cy="365125"/>
          </a:xfrm>
          <a:prstGeom prst="rect">
            <a:avLst/>
          </a:prstGeom>
        </p:spPr>
        <p:txBody>
          <a:bodyPr vert="horz" lIns="91440" tIns="45720" rIns="91440" bIns="45720" rtlCol="0" anchor="b"/>
          <a:lstStyle>
            <a:lvl1pPr algn="r">
              <a:defRPr sz="1067" kern="800">
                <a:solidFill>
                  <a:schemeClr val="tx1">
                    <a:tint val="75000"/>
                  </a:schemeClr>
                </a:solidFill>
                <a:latin typeface="+mn-lt"/>
                <a:cs typeface="Segoe UI Light"/>
              </a:defRPr>
            </a:lvl1pPr>
          </a:lstStyle>
          <a:p>
            <a:fld id="{1845EE37-6CA1-4D4C-ADE2-60A18135B9B0}" type="slidenum">
              <a:rPr lang="en-US" smtClean="0"/>
              <a:t>‹#›</a:t>
            </a:fld>
            <a:endParaRPr lang="en-US"/>
          </a:p>
        </p:txBody>
      </p:sp>
    </p:spTree>
    <p:extLst>
      <p:ext uri="{BB962C8B-B14F-4D97-AF65-F5344CB8AC3E}">
        <p14:creationId xmlns:p14="http://schemas.microsoft.com/office/powerpoint/2010/main" val="3024377527"/>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ntact Page">
    <p:bg>
      <p:bgPr>
        <a:solidFill>
          <a:schemeClr val="bg2"/>
        </a:solidFill>
        <a:effectLst/>
      </p:bgPr>
    </p:bg>
    <p:spTree>
      <p:nvGrpSpPr>
        <p:cNvPr id="1" name=""/>
        <p:cNvGrpSpPr/>
        <p:nvPr/>
      </p:nvGrpSpPr>
      <p:grpSpPr>
        <a:xfrm>
          <a:off x="0" y="0"/>
          <a:ext cx="0" cy="0"/>
          <a:chOff x="0" y="0"/>
          <a:chExt cx="0" cy="0"/>
        </a:xfrm>
      </p:grpSpPr>
      <p:sp>
        <p:nvSpPr>
          <p:cNvPr id="10" name="Text Placeholder 9"/>
          <p:cNvSpPr>
            <a:spLocks noGrp="1"/>
          </p:cNvSpPr>
          <p:nvPr>
            <p:ph type="body" sz="quarter" idx="12" hasCustomPrompt="1"/>
          </p:nvPr>
        </p:nvSpPr>
        <p:spPr>
          <a:xfrm>
            <a:off x="0" y="1219200"/>
            <a:ext cx="4876800" cy="2438400"/>
          </a:xfrm>
          <a:solidFill>
            <a:srgbClr val="FFFFFF"/>
          </a:solidFill>
        </p:spPr>
        <p:txBody>
          <a:bodyPr>
            <a:noAutofit/>
          </a:bodyPr>
          <a:lstStyle>
            <a:lvl1pPr>
              <a:lnSpc>
                <a:spcPct val="110000"/>
              </a:lnSpc>
              <a:defRPr sz="1867">
                <a:solidFill>
                  <a:srgbClr val="3F3F3F"/>
                </a:solidFill>
                <a:latin typeface="+mn-lt"/>
                <a:cs typeface="Segoe UI Semibold"/>
              </a:defRPr>
            </a:lvl1pPr>
            <a:lvl2pPr>
              <a:lnSpc>
                <a:spcPct val="110000"/>
              </a:lnSpc>
              <a:defRPr sz="1867">
                <a:solidFill>
                  <a:srgbClr val="3F3F3F"/>
                </a:solidFill>
                <a:latin typeface="+mn-lt"/>
                <a:cs typeface="Segoe UI Semibold"/>
              </a:defRPr>
            </a:lvl2pPr>
            <a:lvl3pPr>
              <a:lnSpc>
                <a:spcPct val="110000"/>
              </a:lnSpc>
              <a:defRPr sz="1867">
                <a:solidFill>
                  <a:srgbClr val="3F3F3F"/>
                </a:solidFill>
                <a:latin typeface="+mn-lt"/>
                <a:cs typeface="Segoe UI Semibold"/>
              </a:defRPr>
            </a:lvl3pPr>
            <a:lvl4pPr>
              <a:lnSpc>
                <a:spcPct val="110000"/>
              </a:lnSpc>
              <a:defRPr sz="1867">
                <a:solidFill>
                  <a:srgbClr val="3F3F3F"/>
                </a:solidFill>
                <a:latin typeface="+mn-lt"/>
                <a:cs typeface="Segoe UI Semibold"/>
              </a:defRPr>
            </a:lvl4pPr>
            <a:lvl5pPr>
              <a:lnSpc>
                <a:spcPct val="110000"/>
              </a:lnSpc>
              <a:defRPr sz="1867">
                <a:solidFill>
                  <a:srgbClr val="3F3F3F"/>
                </a:solidFill>
                <a:latin typeface="+mn-lt"/>
                <a:cs typeface="Segoe UI Semibold"/>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Picture Placeholder 2"/>
          <p:cNvSpPr>
            <a:spLocks noGrp="1"/>
          </p:cNvSpPr>
          <p:nvPr>
            <p:ph type="pic" sz="quarter" idx="18"/>
          </p:nvPr>
        </p:nvSpPr>
        <p:spPr>
          <a:xfrm>
            <a:off x="101600" y="24384"/>
            <a:ext cx="1524000" cy="559816"/>
          </a:xfrm>
        </p:spPr>
        <p:txBody>
          <a:bodyPr/>
          <a:lstStyle>
            <a:lvl1pPr>
              <a:defRPr>
                <a:solidFill>
                  <a:srgbClr val="FFFFFF"/>
                </a:solidFill>
              </a:defRPr>
            </a:lvl1pPr>
          </a:lstStyle>
          <a:p>
            <a:r>
              <a:rPr lang="en-US" smtClean="0"/>
              <a:t>Click icon to add picture</a:t>
            </a:r>
            <a:endParaRPr lang="en-US"/>
          </a:p>
        </p:txBody>
      </p:sp>
      <p:sp>
        <p:nvSpPr>
          <p:cNvPr id="5" name="TextBox 4"/>
          <p:cNvSpPr txBox="1"/>
          <p:nvPr/>
        </p:nvSpPr>
        <p:spPr>
          <a:xfrm>
            <a:off x="132544" y="5874210"/>
            <a:ext cx="11754657" cy="810478"/>
          </a:xfrm>
          <a:prstGeom prst="rect">
            <a:avLst/>
          </a:prstGeom>
          <a:noFill/>
        </p:spPr>
        <p:txBody>
          <a:bodyPr wrap="square" rtlCol="0">
            <a:spAutoFit/>
          </a:bodyPr>
          <a:lstStyle/>
          <a:p>
            <a:pPr>
              <a:lnSpc>
                <a:spcPts val="1413"/>
              </a:lnSpc>
            </a:pPr>
            <a:r>
              <a:rPr lang="en-US" sz="1067" kern="1200" dirty="0" smtClean="0">
                <a:solidFill>
                  <a:schemeClr val="tx1"/>
                </a:solidFill>
                <a:latin typeface="+mn-lt"/>
                <a:ea typeface="+mn-ea"/>
                <a:cs typeface="+mn-cs"/>
              </a:rPr>
              <a:t>© 2012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1067" dirty="0">
              <a:solidFill>
                <a:schemeClr val="tx1"/>
              </a:solidFill>
            </a:endParaRPr>
          </a:p>
        </p:txBody>
      </p:sp>
    </p:spTree>
    <p:extLst>
      <p:ext uri="{BB962C8B-B14F-4D97-AF65-F5344CB8AC3E}">
        <p14:creationId xmlns:p14="http://schemas.microsoft.com/office/powerpoint/2010/main" val="82890243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image background, right">
    <p:bg>
      <p:bgPr>
        <a:solidFill>
          <a:schemeClr val="tx1"/>
        </a:solidFill>
        <a:effectLst/>
      </p:bgPr>
    </p:bg>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0" y="0"/>
            <a:ext cx="12192000" cy="6858000"/>
          </a:xfrm>
          <a:prstGeom prst="rect">
            <a:avLst/>
          </a:prstGeom>
        </p:spPr>
        <p:txBody>
          <a:bodyPr vert="horz"/>
          <a:lstStyle>
            <a:lvl1pPr>
              <a:buFontTx/>
              <a:buNone/>
              <a:defRPr sz="1867">
                <a:solidFill>
                  <a:srgbClr val="000000"/>
                </a:solidFill>
                <a:latin typeface="+mn-lt"/>
              </a:defRPr>
            </a:lvl1pPr>
          </a:lstStyle>
          <a:p>
            <a:r>
              <a:rPr lang="en-US" smtClean="0"/>
              <a:t>Click icon to add picture</a:t>
            </a:r>
            <a:endParaRPr lang="en-US"/>
          </a:p>
        </p:txBody>
      </p:sp>
      <p:sp>
        <p:nvSpPr>
          <p:cNvPr id="17" name="Title 16"/>
          <p:cNvSpPr>
            <a:spLocks noGrp="1"/>
          </p:cNvSpPr>
          <p:nvPr>
            <p:ph type="title" hasCustomPrompt="1"/>
          </p:nvPr>
        </p:nvSpPr>
        <p:spPr>
          <a:xfrm>
            <a:off x="7315200" y="1219200"/>
            <a:ext cx="4876800" cy="2438400"/>
          </a:xfrm>
          <a:prstGeom prst="rect">
            <a:avLst/>
          </a:prstGeom>
          <a:solidFill>
            <a:schemeClr val="accent1">
              <a:alpha val="92000"/>
            </a:schemeClr>
          </a:solidFill>
        </p:spPr>
        <p:txBody>
          <a:bodyPr vert="horz" lIns="182880" tIns="137160">
            <a:normAutofit/>
          </a:bodyPr>
          <a:lstStyle>
            <a:lvl1pPr algn="l">
              <a:defRPr sz="4000">
                <a:latin typeface="Segoe UI Light" pitchFamily="34" charset="0"/>
                <a:cs typeface="Segoe UI Light" pitchFamily="34" charset="0"/>
              </a:defRPr>
            </a:lvl1pPr>
          </a:lstStyle>
          <a:p>
            <a:pPr lvl="0"/>
            <a:r>
              <a:rPr lang="en-US" dirty="0" smtClean="0"/>
              <a:t>Click to edit slide content</a:t>
            </a:r>
          </a:p>
        </p:txBody>
      </p:sp>
      <p:sp>
        <p:nvSpPr>
          <p:cNvPr id="8" name="Text Placeholder 18"/>
          <p:cNvSpPr>
            <a:spLocks noGrp="1"/>
          </p:cNvSpPr>
          <p:nvPr>
            <p:ph type="body" sz="quarter" idx="16" hasCustomPrompt="1"/>
          </p:nvPr>
        </p:nvSpPr>
        <p:spPr>
          <a:xfrm>
            <a:off x="9753600" y="3651805"/>
            <a:ext cx="2438400" cy="1219200"/>
          </a:xfrm>
          <a:prstGeom prst="rect">
            <a:avLst/>
          </a:prstGeom>
          <a:solidFill>
            <a:schemeClr val="bg2">
              <a:alpha val="89000"/>
            </a:schemeClr>
          </a:solidFill>
        </p:spPr>
        <p:txBody>
          <a:bodyPr vert="horz" lIns="182880" tIns="137160">
            <a:normAutofit/>
          </a:bodyPr>
          <a:lstStyle>
            <a:lvl1pPr marL="0" indent="0">
              <a:lnSpc>
                <a:spcPct val="100000"/>
              </a:lnSpc>
              <a:buFontTx/>
              <a:buNone/>
              <a:defRPr sz="1867" baseline="0">
                <a:solidFill>
                  <a:schemeClr val="tx1"/>
                </a:solidFill>
                <a:latin typeface="+mn-lt"/>
              </a:defRPr>
            </a:lvl1pPr>
            <a:lvl2pPr marL="0" indent="0">
              <a:buFontTx/>
              <a:buNone/>
              <a:defRPr sz="1867" baseline="0">
                <a:latin typeface="Segoe Pro Light"/>
              </a:defRPr>
            </a:lvl2pPr>
            <a:lvl3pPr marL="0" indent="0">
              <a:buFontTx/>
              <a:buNone/>
              <a:defRPr sz="1867" baseline="0">
                <a:latin typeface="Segoe Pro Light"/>
              </a:defRPr>
            </a:lvl3pPr>
            <a:lvl4pPr marL="0" indent="0">
              <a:buFontTx/>
              <a:buNone/>
              <a:defRPr sz="1867" baseline="0">
                <a:latin typeface="Segoe Pro Light"/>
              </a:defRPr>
            </a:lvl4pPr>
            <a:lvl5pPr marL="0" indent="0">
              <a:buFontTx/>
              <a:buNone/>
              <a:defRPr sz="1867" baseline="0">
                <a:latin typeface="Segoe Pro Light"/>
              </a:defRPr>
            </a:lvl5pPr>
          </a:lstStyle>
          <a:p>
            <a:pPr lvl="0"/>
            <a:r>
              <a:rPr lang="en-US" dirty="0" smtClean="0"/>
              <a:t>Click to edit slide content</a:t>
            </a:r>
          </a:p>
        </p:txBody>
      </p:sp>
      <p:sp>
        <p:nvSpPr>
          <p:cNvPr id="7" name="Picture Placeholder 2"/>
          <p:cNvSpPr>
            <a:spLocks noGrp="1"/>
          </p:cNvSpPr>
          <p:nvPr>
            <p:ph type="pic" sz="quarter" idx="17"/>
          </p:nvPr>
        </p:nvSpPr>
        <p:spPr>
          <a:xfrm>
            <a:off x="10668000" y="0"/>
            <a:ext cx="1524000" cy="559816"/>
          </a:xfrm>
        </p:spPr>
        <p:txBody>
          <a:bodyPr/>
          <a:lstStyle/>
          <a:p>
            <a:r>
              <a:rPr lang="en-US" smtClean="0"/>
              <a:t>Click icon to add picture</a:t>
            </a:r>
            <a:endParaRPr lang="en-US"/>
          </a:p>
        </p:txBody>
      </p:sp>
    </p:spTree>
    <p:extLst>
      <p:ext uri="{BB962C8B-B14F-4D97-AF65-F5344CB8AC3E}">
        <p14:creationId xmlns:p14="http://schemas.microsoft.com/office/powerpoint/2010/main" val="416296410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_Contact Page">
    <p:bg>
      <p:bgPr>
        <a:solidFill>
          <a:schemeClr val="tx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8"/>
          </p:nvPr>
        </p:nvSpPr>
        <p:spPr>
          <a:xfrm>
            <a:off x="0" y="0"/>
            <a:ext cx="12192000" cy="6858000"/>
          </a:xfrm>
        </p:spPr>
        <p:txBody>
          <a:bodyPr/>
          <a:lstStyle>
            <a:lvl1pPr algn="r">
              <a:defRPr>
                <a:solidFill>
                  <a:schemeClr val="bg1"/>
                </a:solidFill>
              </a:defRPr>
            </a:lvl1pPr>
          </a:lstStyle>
          <a:p>
            <a:r>
              <a:rPr lang="en-US" smtClean="0"/>
              <a:t>Click icon to add picture</a:t>
            </a:r>
            <a:endParaRPr lang="en-US" dirty="0"/>
          </a:p>
        </p:txBody>
      </p:sp>
      <p:sp>
        <p:nvSpPr>
          <p:cNvPr id="10" name="Text Placeholder 9"/>
          <p:cNvSpPr>
            <a:spLocks noGrp="1"/>
          </p:cNvSpPr>
          <p:nvPr>
            <p:ph type="body" sz="quarter" idx="12" hasCustomPrompt="1"/>
          </p:nvPr>
        </p:nvSpPr>
        <p:spPr>
          <a:xfrm>
            <a:off x="0" y="1219200"/>
            <a:ext cx="4876800" cy="2438400"/>
          </a:xfrm>
          <a:solidFill>
            <a:schemeClr val="accent1">
              <a:alpha val="90000"/>
            </a:schemeClr>
          </a:solidFill>
        </p:spPr>
        <p:txBody>
          <a:bodyPr>
            <a:noAutofit/>
          </a:bodyPr>
          <a:lstStyle>
            <a:lvl1pPr>
              <a:lnSpc>
                <a:spcPct val="110000"/>
              </a:lnSpc>
              <a:defRPr sz="1867">
                <a:solidFill>
                  <a:schemeClr val="tx1"/>
                </a:solidFill>
                <a:latin typeface="+mn-lt"/>
                <a:cs typeface="Segoe UI Semibold"/>
              </a:defRPr>
            </a:lvl1pPr>
            <a:lvl2pPr>
              <a:lnSpc>
                <a:spcPct val="110000"/>
              </a:lnSpc>
              <a:defRPr sz="1867">
                <a:solidFill>
                  <a:schemeClr val="tx1"/>
                </a:solidFill>
                <a:latin typeface="+mn-lt"/>
                <a:cs typeface="Segoe UI Semibold"/>
              </a:defRPr>
            </a:lvl2pPr>
            <a:lvl3pPr>
              <a:lnSpc>
                <a:spcPct val="110000"/>
              </a:lnSpc>
              <a:defRPr sz="1867">
                <a:solidFill>
                  <a:schemeClr val="tx1"/>
                </a:solidFill>
                <a:latin typeface="+mn-lt"/>
                <a:cs typeface="Segoe UI Semibold"/>
              </a:defRPr>
            </a:lvl3pPr>
            <a:lvl4pPr>
              <a:lnSpc>
                <a:spcPct val="110000"/>
              </a:lnSpc>
              <a:defRPr sz="1867">
                <a:solidFill>
                  <a:schemeClr val="tx1"/>
                </a:solidFill>
                <a:latin typeface="+mn-lt"/>
                <a:cs typeface="Segoe UI Semibold"/>
              </a:defRPr>
            </a:lvl4pPr>
            <a:lvl5pPr>
              <a:lnSpc>
                <a:spcPct val="110000"/>
              </a:lnSpc>
              <a:defRPr sz="1867">
                <a:solidFill>
                  <a:schemeClr val="tx1"/>
                </a:solidFill>
                <a:latin typeface="+mn-lt"/>
                <a:cs typeface="Segoe UI Semibold"/>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Picture Placeholder 2"/>
          <p:cNvSpPr>
            <a:spLocks noGrp="1"/>
          </p:cNvSpPr>
          <p:nvPr>
            <p:ph type="pic" sz="quarter" idx="19"/>
          </p:nvPr>
        </p:nvSpPr>
        <p:spPr>
          <a:xfrm>
            <a:off x="101600" y="24384"/>
            <a:ext cx="1524000" cy="559816"/>
          </a:xfrm>
        </p:spPr>
        <p:txBody>
          <a:bodyPr/>
          <a:lstStyle>
            <a:lvl1pPr>
              <a:defRPr>
                <a:solidFill>
                  <a:srgbClr val="000000"/>
                </a:solidFill>
              </a:defRPr>
            </a:lvl1pPr>
          </a:lstStyle>
          <a:p>
            <a:r>
              <a:rPr lang="en-US" smtClean="0"/>
              <a:t>Click icon to add picture</a:t>
            </a:r>
            <a:endParaRPr lang="en-US"/>
          </a:p>
        </p:txBody>
      </p:sp>
    </p:spTree>
    <p:extLst>
      <p:ext uri="{BB962C8B-B14F-4D97-AF65-F5344CB8AC3E}">
        <p14:creationId xmlns:p14="http://schemas.microsoft.com/office/powerpoint/2010/main" val="3560717516"/>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_Contact Page">
    <p:bg>
      <p:bgPr>
        <a:solidFill>
          <a:schemeClr val="bg2"/>
        </a:solidFill>
        <a:effectLst/>
      </p:bgPr>
    </p:bg>
    <p:spTree>
      <p:nvGrpSpPr>
        <p:cNvPr id="1" name=""/>
        <p:cNvGrpSpPr/>
        <p:nvPr/>
      </p:nvGrpSpPr>
      <p:grpSpPr>
        <a:xfrm>
          <a:off x="0" y="0"/>
          <a:ext cx="0" cy="0"/>
          <a:chOff x="0" y="0"/>
          <a:chExt cx="0" cy="0"/>
        </a:xfrm>
      </p:grpSpPr>
      <p:sp>
        <p:nvSpPr>
          <p:cNvPr id="7" name="Picture Placeholder 2"/>
          <p:cNvSpPr>
            <a:spLocks noGrp="1"/>
          </p:cNvSpPr>
          <p:nvPr>
            <p:ph type="pic" sz="quarter" idx="18"/>
          </p:nvPr>
        </p:nvSpPr>
        <p:spPr>
          <a:xfrm>
            <a:off x="10668000" y="3307"/>
            <a:ext cx="1524000" cy="559816"/>
          </a:xfrm>
        </p:spPr>
        <p:txBody>
          <a:bodyPr/>
          <a:lstStyle>
            <a:lvl1pPr>
              <a:defRPr>
                <a:solidFill>
                  <a:srgbClr val="FFFFFF"/>
                </a:solidFill>
              </a:defRPr>
            </a:lvl1pPr>
          </a:lstStyle>
          <a:p>
            <a:r>
              <a:rPr lang="en-US" smtClean="0"/>
              <a:t>Click icon to add picture</a:t>
            </a:r>
            <a:endParaRPr lang="en-US"/>
          </a:p>
        </p:txBody>
      </p:sp>
      <p:sp>
        <p:nvSpPr>
          <p:cNvPr id="9" name="Text Placeholder 9"/>
          <p:cNvSpPr>
            <a:spLocks noGrp="1"/>
          </p:cNvSpPr>
          <p:nvPr>
            <p:ph type="body" sz="quarter" idx="12" hasCustomPrompt="1"/>
          </p:nvPr>
        </p:nvSpPr>
        <p:spPr>
          <a:xfrm>
            <a:off x="7315200" y="1219200"/>
            <a:ext cx="4876800" cy="2438400"/>
          </a:xfrm>
          <a:solidFill>
            <a:srgbClr val="FFFFFF"/>
          </a:solidFill>
        </p:spPr>
        <p:txBody>
          <a:bodyPr>
            <a:noAutofit/>
          </a:bodyPr>
          <a:lstStyle>
            <a:lvl1pPr>
              <a:lnSpc>
                <a:spcPct val="110000"/>
              </a:lnSpc>
              <a:defRPr sz="1867">
                <a:solidFill>
                  <a:srgbClr val="3F3F3F"/>
                </a:solidFill>
                <a:latin typeface="+mn-lt"/>
                <a:cs typeface="Segoe UI Semibold"/>
              </a:defRPr>
            </a:lvl1pPr>
            <a:lvl2pPr>
              <a:lnSpc>
                <a:spcPct val="110000"/>
              </a:lnSpc>
              <a:defRPr sz="1867">
                <a:solidFill>
                  <a:srgbClr val="3F3F3F"/>
                </a:solidFill>
                <a:latin typeface="+mn-lt"/>
                <a:cs typeface="Segoe UI Semibold"/>
              </a:defRPr>
            </a:lvl2pPr>
            <a:lvl3pPr>
              <a:lnSpc>
                <a:spcPct val="110000"/>
              </a:lnSpc>
              <a:defRPr sz="1867">
                <a:solidFill>
                  <a:srgbClr val="3F3F3F"/>
                </a:solidFill>
                <a:latin typeface="+mn-lt"/>
                <a:cs typeface="Segoe UI Semibold"/>
              </a:defRPr>
            </a:lvl3pPr>
            <a:lvl4pPr>
              <a:lnSpc>
                <a:spcPct val="110000"/>
              </a:lnSpc>
              <a:defRPr sz="1867">
                <a:solidFill>
                  <a:srgbClr val="3F3F3F"/>
                </a:solidFill>
                <a:latin typeface="+mn-lt"/>
                <a:cs typeface="Segoe UI Semibold"/>
              </a:defRPr>
            </a:lvl4pPr>
            <a:lvl5pPr>
              <a:lnSpc>
                <a:spcPct val="110000"/>
              </a:lnSpc>
              <a:defRPr sz="1867">
                <a:solidFill>
                  <a:srgbClr val="3F3F3F"/>
                </a:solidFill>
                <a:latin typeface="+mn-lt"/>
                <a:cs typeface="Segoe UI Semibold"/>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Box 4"/>
          <p:cNvSpPr txBox="1"/>
          <p:nvPr/>
        </p:nvSpPr>
        <p:spPr>
          <a:xfrm>
            <a:off x="132544" y="5874210"/>
            <a:ext cx="11754657" cy="810478"/>
          </a:xfrm>
          <a:prstGeom prst="rect">
            <a:avLst/>
          </a:prstGeom>
          <a:noFill/>
        </p:spPr>
        <p:txBody>
          <a:bodyPr wrap="square" rtlCol="0">
            <a:spAutoFit/>
          </a:bodyPr>
          <a:lstStyle/>
          <a:p>
            <a:pPr>
              <a:lnSpc>
                <a:spcPts val="1413"/>
              </a:lnSpc>
            </a:pPr>
            <a:r>
              <a:rPr lang="en-US" sz="1067" kern="1200" dirty="0" smtClean="0">
                <a:solidFill>
                  <a:schemeClr val="tx1"/>
                </a:solidFill>
                <a:latin typeface="+mn-lt"/>
                <a:ea typeface="+mn-ea"/>
                <a:cs typeface="+mn-cs"/>
              </a:rPr>
              <a:t>© 2012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1067" dirty="0">
              <a:solidFill>
                <a:schemeClr val="tx1"/>
              </a:solidFill>
            </a:endParaRPr>
          </a:p>
        </p:txBody>
      </p:sp>
    </p:spTree>
    <p:extLst>
      <p:ext uri="{BB962C8B-B14F-4D97-AF65-F5344CB8AC3E}">
        <p14:creationId xmlns:p14="http://schemas.microsoft.com/office/powerpoint/2010/main" val="2764594627"/>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_Contact Page">
    <p:bg>
      <p:bgPr>
        <a:solidFill>
          <a:schemeClr val="tx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8"/>
          </p:nvPr>
        </p:nvSpPr>
        <p:spPr>
          <a:xfrm>
            <a:off x="0" y="0"/>
            <a:ext cx="12192000" cy="6858000"/>
          </a:xfrm>
        </p:spPr>
        <p:txBody>
          <a:bodyPr/>
          <a:lstStyle>
            <a:lvl1pPr>
              <a:defRPr>
                <a:solidFill>
                  <a:schemeClr val="bg1"/>
                </a:solidFill>
              </a:defRPr>
            </a:lvl1pPr>
          </a:lstStyle>
          <a:p>
            <a:r>
              <a:rPr lang="en-US" smtClean="0"/>
              <a:t>Click icon to add picture</a:t>
            </a:r>
            <a:endParaRPr lang="en-US"/>
          </a:p>
        </p:txBody>
      </p:sp>
      <p:sp>
        <p:nvSpPr>
          <p:cNvPr id="8" name="Picture Placeholder 2"/>
          <p:cNvSpPr>
            <a:spLocks noGrp="1"/>
          </p:cNvSpPr>
          <p:nvPr>
            <p:ph type="pic" sz="quarter" idx="19"/>
          </p:nvPr>
        </p:nvSpPr>
        <p:spPr>
          <a:xfrm>
            <a:off x="10668000" y="3307"/>
            <a:ext cx="1524000" cy="559816"/>
          </a:xfrm>
        </p:spPr>
        <p:txBody>
          <a:bodyPr/>
          <a:lstStyle>
            <a:lvl1pPr>
              <a:defRPr>
                <a:solidFill>
                  <a:srgbClr val="000000"/>
                </a:solidFill>
              </a:defRPr>
            </a:lvl1pPr>
          </a:lstStyle>
          <a:p>
            <a:r>
              <a:rPr lang="en-US" smtClean="0"/>
              <a:t>Click icon to add picture</a:t>
            </a:r>
            <a:endParaRPr lang="en-US"/>
          </a:p>
        </p:txBody>
      </p:sp>
      <p:sp>
        <p:nvSpPr>
          <p:cNvPr id="9" name="Text Placeholder 9"/>
          <p:cNvSpPr>
            <a:spLocks noGrp="1"/>
          </p:cNvSpPr>
          <p:nvPr>
            <p:ph type="body" sz="quarter" idx="12" hasCustomPrompt="1"/>
          </p:nvPr>
        </p:nvSpPr>
        <p:spPr>
          <a:xfrm>
            <a:off x="7315200" y="1219200"/>
            <a:ext cx="4876800" cy="2438400"/>
          </a:xfrm>
          <a:solidFill>
            <a:schemeClr val="accent1">
              <a:alpha val="90000"/>
            </a:schemeClr>
          </a:solidFill>
        </p:spPr>
        <p:txBody>
          <a:bodyPr>
            <a:noAutofit/>
          </a:bodyPr>
          <a:lstStyle>
            <a:lvl1pPr>
              <a:lnSpc>
                <a:spcPct val="110000"/>
              </a:lnSpc>
              <a:defRPr sz="1867">
                <a:solidFill>
                  <a:schemeClr val="tx1"/>
                </a:solidFill>
                <a:latin typeface="+mn-lt"/>
                <a:cs typeface="Segoe UI Semibold"/>
              </a:defRPr>
            </a:lvl1pPr>
            <a:lvl2pPr>
              <a:lnSpc>
                <a:spcPct val="110000"/>
              </a:lnSpc>
              <a:defRPr sz="1867">
                <a:solidFill>
                  <a:schemeClr val="tx1"/>
                </a:solidFill>
                <a:latin typeface="+mn-lt"/>
                <a:cs typeface="Segoe UI Semibold"/>
              </a:defRPr>
            </a:lvl2pPr>
            <a:lvl3pPr>
              <a:lnSpc>
                <a:spcPct val="110000"/>
              </a:lnSpc>
              <a:defRPr sz="1867">
                <a:solidFill>
                  <a:schemeClr val="tx1"/>
                </a:solidFill>
                <a:latin typeface="+mn-lt"/>
                <a:cs typeface="Segoe UI Semibold"/>
              </a:defRPr>
            </a:lvl3pPr>
            <a:lvl4pPr>
              <a:lnSpc>
                <a:spcPct val="110000"/>
              </a:lnSpc>
              <a:defRPr sz="1867">
                <a:solidFill>
                  <a:schemeClr val="tx1"/>
                </a:solidFill>
                <a:latin typeface="+mn-lt"/>
                <a:cs typeface="Segoe UI Semibold"/>
              </a:defRPr>
            </a:lvl4pPr>
            <a:lvl5pPr>
              <a:lnSpc>
                <a:spcPct val="110000"/>
              </a:lnSpc>
              <a:defRPr sz="1867">
                <a:solidFill>
                  <a:schemeClr val="tx1"/>
                </a:solidFill>
                <a:latin typeface="+mn-lt"/>
                <a:cs typeface="Segoe UI Semibold"/>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Box 5"/>
          <p:cNvSpPr txBox="1"/>
          <p:nvPr/>
        </p:nvSpPr>
        <p:spPr>
          <a:xfrm>
            <a:off x="132544" y="5874210"/>
            <a:ext cx="11754657" cy="810478"/>
          </a:xfrm>
          <a:prstGeom prst="rect">
            <a:avLst/>
          </a:prstGeom>
          <a:noFill/>
        </p:spPr>
        <p:txBody>
          <a:bodyPr wrap="square" rtlCol="0">
            <a:spAutoFit/>
          </a:bodyPr>
          <a:lstStyle/>
          <a:p>
            <a:pPr>
              <a:lnSpc>
                <a:spcPts val="1413"/>
              </a:lnSpc>
            </a:pPr>
            <a:r>
              <a:rPr lang="en-US" sz="1067" kern="1200" dirty="0" smtClean="0">
                <a:solidFill>
                  <a:schemeClr val="tx1"/>
                </a:solidFill>
                <a:latin typeface="+mn-lt"/>
                <a:ea typeface="+mn-ea"/>
                <a:cs typeface="+mn-cs"/>
              </a:rPr>
              <a:t>© 2012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1067" dirty="0">
              <a:solidFill>
                <a:schemeClr val="tx1"/>
              </a:solidFill>
            </a:endParaRPr>
          </a:p>
        </p:txBody>
      </p:sp>
    </p:spTree>
    <p:extLst>
      <p:ext uri="{BB962C8B-B14F-4D97-AF65-F5344CB8AC3E}">
        <p14:creationId xmlns:p14="http://schemas.microsoft.com/office/powerpoint/2010/main" val="757530540"/>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4_Contact Page">
    <p:bg>
      <p:bgPr>
        <a:solidFill>
          <a:schemeClr val="bg2"/>
        </a:solidFill>
        <a:effectLst/>
      </p:bgPr>
    </p:bg>
    <p:spTree>
      <p:nvGrpSpPr>
        <p:cNvPr id="1" name=""/>
        <p:cNvGrpSpPr/>
        <p:nvPr/>
      </p:nvGrpSpPr>
      <p:grpSpPr>
        <a:xfrm>
          <a:off x="0" y="0"/>
          <a:ext cx="0" cy="0"/>
          <a:chOff x="0" y="0"/>
          <a:chExt cx="0" cy="0"/>
        </a:xfrm>
      </p:grpSpPr>
      <p:sp>
        <p:nvSpPr>
          <p:cNvPr id="8" name="Picture Placeholder 2"/>
          <p:cNvSpPr>
            <a:spLocks noGrp="1"/>
          </p:cNvSpPr>
          <p:nvPr>
            <p:ph type="pic" sz="quarter" idx="18"/>
          </p:nvPr>
        </p:nvSpPr>
        <p:spPr>
          <a:xfrm>
            <a:off x="708" y="0"/>
            <a:ext cx="1219200" cy="1219200"/>
          </a:xfrm>
        </p:spPr>
        <p:txBody>
          <a:bodyPr/>
          <a:lstStyle>
            <a:lvl1pPr>
              <a:defRPr>
                <a:solidFill>
                  <a:srgbClr val="FFFFFF"/>
                </a:solidFill>
              </a:defRPr>
            </a:lvl1pPr>
          </a:lstStyle>
          <a:p>
            <a:r>
              <a:rPr lang="en-US" smtClean="0"/>
              <a:t>Click icon to add picture</a:t>
            </a:r>
            <a:endParaRPr lang="en-US"/>
          </a:p>
        </p:txBody>
      </p:sp>
      <p:sp>
        <p:nvSpPr>
          <p:cNvPr id="6" name="Picture Placeholder 2"/>
          <p:cNvSpPr>
            <a:spLocks noGrp="1"/>
          </p:cNvSpPr>
          <p:nvPr>
            <p:ph type="pic" sz="quarter" idx="19"/>
          </p:nvPr>
        </p:nvSpPr>
        <p:spPr>
          <a:xfrm>
            <a:off x="10668000" y="3307"/>
            <a:ext cx="1524000" cy="559816"/>
          </a:xfrm>
        </p:spPr>
        <p:txBody>
          <a:bodyPr/>
          <a:lstStyle>
            <a:lvl1pPr>
              <a:defRPr>
                <a:solidFill>
                  <a:srgbClr val="FFFFFF"/>
                </a:solidFill>
              </a:defRPr>
            </a:lvl1pPr>
          </a:lstStyle>
          <a:p>
            <a:r>
              <a:rPr lang="en-US" smtClean="0"/>
              <a:t>Click icon to add picture</a:t>
            </a:r>
            <a:endParaRPr lang="en-US"/>
          </a:p>
        </p:txBody>
      </p:sp>
      <p:sp>
        <p:nvSpPr>
          <p:cNvPr id="7" name="Text Placeholder 9"/>
          <p:cNvSpPr>
            <a:spLocks noGrp="1"/>
          </p:cNvSpPr>
          <p:nvPr>
            <p:ph type="body" sz="quarter" idx="12" hasCustomPrompt="1"/>
          </p:nvPr>
        </p:nvSpPr>
        <p:spPr>
          <a:xfrm>
            <a:off x="0" y="1219200"/>
            <a:ext cx="4876800" cy="2438400"/>
          </a:xfrm>
          <a:solidFill>
            <a:srgbClr val="FFFFFF"/>
          </a:solidFill>
        </p:spPr>
        <p:txBody>
          <a:bodyPr lIns="91440" tIns="91440">
            <a:noAutofit/>
          </a:bodyPr>
          <a:lstStyle>
            <a:lvl1pPr>
              <a:lnSpc>
                <a:spcPct val="110000"/>
              </a:lnSpc>
              <a:defRPr sz="1867">
                <a:solidFill>
                  <a:srgbClr val="3F3F3F"/>
                </a:solidFill>
                <a:latin typeface="+mn-lt"/>
                <a:cs typeface="Segoe UI Semibold"/>
              </a:defRPr>
            </a:lvl1pPr>
            <a:lvl2pPr>
              <a:lnSpc>
                <a:spcPct val="110000"/>
              </a:lnSpc>
              <a:defRPr sz="1867">
                <a:solidFill>
                  <a:srgbClr val="3F3F3F"/>
                </a:solidFill>
                <a:latin typeface="+mn-lt"/>
                <a:cs typeface="Segoe UI Semibold"/>
              </a:defRPr>
            </a:lvl2pPr>
            <a:lvl3pPr>
              <a:lnSpc>
                <a:spcPct val="110000"/>
              </a:lnSpc>
              <a:defRPr sz="1867">
                <a:solidFill>
                  <a:srgbClr val="3F3F3F"/>
                </a:solidFill>
                <a:latin typeface="+mn-lt"/>
                <a:cs typeface="Segoe UI Semibold"/>
              </a:defRPr>
            </a:lvl3pPr>
            <a:lvl4pPr>
              <a:lnSpc>
                <a:spcPct val="110000"/>
              </a:lnSpc>
              <a:defRPr sz="1867">
                <a:solidFill>
                  <a:srgbClr val="3F3F3F"/>
                </a:solidFill>
                <a:latin typeface="+mn-lt"/>
                <a:cs typeface="Segoe UI Semibold"/>
              </a:defRPr>
            </a:lvl4pPr>
            <a:lvl5pPr>
              <a:lnSpc>
                <a:spcPct val="110000"/>
              </a:lnSpc>
              <a:defRPr sz="1867">
                <a:solidFill>
                  <a:srgbClr val="3F3F3F"/>
                </a:solidFill>
                <a:latin typeface="+mn-lt"/>
                <a:cs typeface="Segoe UI Semibold"/>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extBox 9"/>
          <p:cNvSpPr txBox="1"/>
          <p:nvPr/>
        </p:nvSpPr>
        <p:spPr>
          <a:xfrm>
            <a:off x="132544" y="4953001"/>
            <a:ext cx="11754657" cy="810478"/>
          </a:xfrm>
          <a:prstGeom prst="rect">
            <a:avLst/>
          </a:prstGeom>
          <a:noFill/>
        </p:spPr>
        <p:txBody>
          <a:bodyPr wrap="square" rtlCol="0">
            <a:spAutoFit/>
          </a:bodyPr>
          <a:lstStyle/>
          <a:p>
            <a:pPr>
              <a:lnSpc>
                <a:spcPts val="1413"/>
              </a:lnSpc>
            </a:pPr>
            <a:r>
              <a:rPr lang="en-US" sz="1067" kern="1200" dirty="0" smtClean="0">
                <a:solidFill>
                  <a:schemeClr val="tx1"/>
                </a:solidFill>
                <a:latin typeface="+mn-lt"/>
                <a:ea typeface="+mn-ea"/>
                <a:cs typeface="+mn-cs"/>
              </a:rPr>
              <a:t>© 2012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1067" dirty="0">
              <a:solidFill>
                <a:schemeClr val="tx1"/>
              </a:solidFill>
            </a:endParaRPr>
          </a:p>
        </p:txBody>
      </p:sp>
    </p:spTree>
    <p:extLst>
      <p:ext uri="{BB962C8B-B14F-4D97-AF65-F5344CB8AC3E}">
        <p14:creationId xmlns:p14="http://schemas.microsoft.com/office/powerpoint/2010/main" val="1941932112"/>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5_Contact Page">
    <p:bg>
      <p:bgPr>
        <a:solidFill>
          <a:schemeClr val="tx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8"/>
          </p:nvPr>
        </p:nvSpPr>
        <p:spPr>
          <a:xfrm>
            <a:off x="0" y="0"/>
            <a:ext cx="12192000" cy="6858000"/>
          </a:xfrm>
        </p:spPr>
        <p:txBody>
          <a:bodyPr anchor="ctr"/>
          <a:lstStyle>
            <a:lvl1pPr algn="r">
              <a:defRPr>
                <a:solidFill>
                  <a:schemeClr val="bg1"/>
                </a:solidFill>
              </a:defRPr>
            </a:lvl1pPr>
          </a:lstStyle>
          <a:p>
            <a:r>
              <a:rPr lang="en-US" smtClean="0"/>
              <a:t>Click icon to add picture</a:t>
            </a:r>
            <a:endParaRPr lang="en-US"/>
          </a:p>
        </p:txBody>
      </p:sp>
      <p:sp>
        <p:nvSpPr>
          <p:cNvPr id="8" name="Picture Placeholder 2"/>
          <p:cNvSpPr>
            <a:spLocks noGrp="1"/>
          </p:cNvSpPr>
          <p:nvPr>
            <p:ph type="pic" sz="quarter" idx="19"/>
          </p:nvPr>
        </p:nvSpPr>
        <p:spPr>
          <a:xfrm>
            <a:off x="0" y="0"/>
            <a:ext cx="1219200" cy="1219200"/>
          </a:xfrm>
        </p:spPr>
        <p:txBody>
          <a:bodyPr/>
          <a:lstStyle>
            <a:lvl1pPr>
              <a:defRPr>
                <a:solidFill>
                  <a:srgbClr val="000000"/>
                </a:solidFill>
              </a:defRPr>
            </a:lvl1pPr>
          </a:lstStyle>
          <a:p>
            <a:r>
              <a:rPr lang="en-US" smtClean="0"/>
              <a:t>Click icon to add picture</a:t>
            </a:r>
            <a:endParaRPr lang="en-US"/>
          </a:p>
        </p:txBody>
      </p:sp>
      <p:sp>
        <p:nvSpPr>
          <p:cNvPr id="7" name="Picture Placeholder 2"/>
          <p:cNvSpPr>
            <a:spLocks noGrp="1"/>
          </p:cNvSpPr>
          <p:nvPr>
            <p:ph type="pic" sz="quarter" idx="20"/>
          </p:nvPr>
        </p:nvSpPr>
        <p:spPr>
          <a:xfrm>
            <a:off x="10668000" y="3307"/>
            <a:ext cx="1524000" cy="559816"/>
          </a:xfrm>
        </p:spPr>
        <p:txBody>
          <a:bodyPr/>
          <a:lstStyle>
            <a:lvl1pPr>
              <a:defRPr>
                <a:solidFill>
                  <a:srgbClr val="000000"/>
                </a:solidFill>
              </a:defRPr>
            </a:lvl1pPr>
          </a:lstStyle>
          <a:p>
            <a:r>
              <a:rPr lang="en-US" smtClean="0"/>
              <a:t>Click icon to add picture</a:t>
            </a:r>
            <a:endParaRPr lang="en-US"/>
          </a:p>
        </p:txBody>
      </p:sp>
      <p:sp>
        <p:nvSpPr>
          <p:cNvPr id="9" name="Text Placeholder 9"/>
          <p:cNvSpPr>
            <a:spLocks noGrp="1"/>
          </p:cNvSpPr>
          <p:nvPr>
            <p:ph type="body" sz="quarter" idx="12" hasCustomPrompt="1"/>
          </p:nvPr>
        </p:nvSpPr>
        <p:spPr>
          <a:xfrm>
            <a:off x="0" y="1219200"/>
            <a:ext cx="4876800" cy="2438400"/>
          </a:xfrm>
          <a:solidFill>
            <a:schemeClr val="accent1">
              <a:alpha val="90000"/>
            </a:schemeClr>
          </a:solidFill>
        </p:spPr>
        <p:txBody>
          <a:bodyPr lIns="91440" tIns="91440">
            <a:noAutofit/>
          </a:bodyPr>
          <a:lstStyle>
            <a:lvl1pPr>
              <a:lnSpc>
                <a:spcPct val="110000"/>
              </a:lnSpc>
              <a:defRPr sz="1867">
                <a:solidFill>
                  <a:schemeClr val="tx1"/>
                </a:solidFill>
                <a:latin typeface="+mn-lt"/>
                <a:cs typeface="Segoe UI Semibold"/>
              </a:defRPr>
            </a:lvl1pPr>
            <a:lvl2pPr>
              <a:lnSpc>
                <a:spcPct val="110000"/>
              </a:lnSpc>
              <a:defRPr sz="1867">
                <a:solidFill>
                  <a:schemeClr val="tx1"/>
                </a:solidFill>
                <a:latin typeface="+mn-lt"/>
                <a:cs typeface="Segoe UI Semibold"/>
              </a:defRPr>
            </a:lvl2pPr>
            <a:lvl3pPr>
              <a:lnSpc>
                <a:spcPct val="110000"/>
              </a:lnSpc>
              <a:defRPr sz="1867">
                <a:solidFill>
                  <a:schemeClr val="tx1"/>
                </a:solidFill>
                <a:latin typeface="+mn-lt"/>
                <a:cs typeface="Segoe UI Semibold"/>
              </a:defRPr>
            </a:lvl3pPr>
            <a:lvl4pPr>
              <a:lnSpc>
                <a:spcPct val="110000"/>
              </a:lnSpc>
              <a:defRPr sz="1867">
                <a:solidFill>
                  <a:schemeClr val="tx1"/>
                </a:solidFill>
                <a:latin typeface="+mn-lt"/>
                <a:cs typeface="Segoe UI Semibold"/>
              </a:defRPr>
            </a:lvl4pPr>
            <a:lvl5pPr>
              <a:lnSpc>
                <a:spcPct val="110000"/>
              </a:lnSpc>
              <a:defRPr sz="1867">
                <a:solidFill>
                  <a:schemeClr val="tx1"/>
                </a:solidFill>
                <a:latin typeface="+mn-lt"/>
                <a:cs typeface="Segoe UI Semibold"/>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Box 10"/>
          <p:cNvSpPr txBox="1"/>
          <p:nvPr/>
        </p:nvSpPr>
        <p:spPr>
          <a:xfrm>
            <a:off x="132544" y="4953001"/>
            <a:ext cx="11754657" cy="810478"/>
          </a:xfrm>
          <a:prstGeom prst="rect">
            <a:avLst/>
          </a:prstGeom>
          <a:noFill/>
        </p:spPr>
        <p:txBody>
          <a:bodyPr wrap="square" rtlCol="0">
            <a:spAutoFit/>
          </a:bodyPr>
          <a:lstStyle/>
          <a:p>
            <a:pPr>
              <a:lnSpc>
                <a:spcPts val="1413"/>
              </a:lnSpc>
            </a:pPr>
            <a:r>
              <a:rPr lang="en-US" sz="1067" kern="1200" dirty="0" smtClean="0">
                <a:solidFill>
                  <a:schemeClr val="tx1"/>
                </a:solidFill>
                <a:latin typeface="+mn-lt"/>
                <a:ea typeface="+mn-ea"/>
                <a:cs typeface="+mn-cs"/>
              </a:rPr>
              <a:t>© 2012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1067" dirty="0">
              <a:solidFill>
                <a:schemeClr val="tx1"/>
              </a:solidFill>
            </a:endParaRPr>
          </a:p>
        </p:txBody>
      </p:sp>
    </p:spTree>
    <p:extLst>
      <p:ext uri="{BB962C8B-B14F-4D97-AF65-F5344CB8AC3E}">
        <p14:creationId xmlns:p14="http://schemas.microsoft.com/office/powerpoint/2010/main" val="1344519746"/>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6_Contact Page">
    <p:bg>
      <p:bgPr>
        <a:solidFill>
          <a:schemeClr val="bg2"/>
        </a:solidFill>
        <a:effectLst/>
      </p:bgPr>
    </p:bg>
    <p:spTree>
      <p:nvGrpSpPr>
        <p:cNvPr id="1" name=""/>
        <p:cNvGrpSpPr/>
        <p:nvPr/>
      </p:nvGrpSpPr>
      <p:grpSpPr>
        <a:xfrm>
          <a:off x="0" y="0"/>
          <a:ext cx="0" cy="0"/>
          <a:chOff x="0" y="0"/>
          <a:chExt cx="0" cy="0"/>
        </a:xfrm>
      </p:grpSpPr>
      <p:sp>
        <p:nvSpPr>
          <p:cNvPr id="7" name="Picture Placeholder 2"/>
          <p:cNvSpPr>
            <a:spLocks noGrp="1"/>
          </p:cNvSpPr>
          <p:nvPr>
            <p:ph type="pic" sz="quarter" idx="18"/>
          </p:nvPr>
        </p:nvSpPr>
        <p:spPr>
          <a:xfrm>
            <a:off x="10972800" y="0"/>
            <a:ext cx="1219200" cy="1219200"/>
          </a:xfrm>
        </p:spPr>
        <p:txBody>
          <a:bodyPr/>
          <a:lstStyle>
            <a:lvl1pPr>
              <a:defRPr>
                <a:solidFill>
                  <a:srgbClr val="FFFFFF"/>
                </a:solidFill>
              </a:defRPr>
            </a:lvl1pPr>
          </a:lstStyle>
          <a:p>
            <a:r>
              <a:rPr lang="en-US" smtClean="0"/>
              <a:t>Click icon to add picture</a:t>
            </a:r>
            <a:endParaRPr lang="en-US"/>
          </a:p>
        </p:txBody>
      </p:sp>
      <p:sp>
        <p:nvSpPr>
          <p:cNvPr id="6" name="Picture Placeholder 2"/>
          <p:cNvSpPr>
            <a:spLocks noGrp="1"/>
          </p:cNvSpPr>
          <p:nvPr>
            <p:ph type="pic" sz="quarter" idx="19"/>
          </p:nvPr>
        </p:nvSpPr>
        <p:spPr>
          <a:xfrm>
            <a:off x="101600" y="24384"/>
            <a:ext cx="1524000" cy="559816"/>
          </a:xfrm>
        </p:spPr>
        <p:txBody>
          <a:bodyPr/>
          <a:lstStyle>
            <a:lvl1pPr>
              <a:defRPr>
                <a:solidFill>
                  <a:srgbClr val="FFFFFF"/>
                </a:solidFill>
              </a:defRPr>
            </a:lvl1pPr>
          </a:lstStyle>
          <a:p>
            <a:r>
              <a:rPr lang="en-US" smtClean="0"/>
              <a:t>Click icon to add picture</a:t>
            </a:r>
            <a:endParaRPr lang="en-US"/>
          </a:p>
        </p:txBody>
      </p:sp>
      <p:sp>
        <p:nvSpPr>
          <p:cNvPr id="8" name="Text Placeholder 9"/>
          <p:cNvSpPr>
            <a:spLocks noGrp="1"/>
          </p:cNvSpPr>
          <p:nvPr>
            <p:ph type="body" sz="quarter" idx="12" hasCustomPrompt="1"/>
          </p:nvPr>
        </p:nvSpPr>
        <p:spPr>
          <a:xfrm>
            <a:off x="7315200" y="1219200"/>
            <a:ext cx="4876800" cy="2438400"/>
          </a:xfrm>
          <a:solidFill>
            <a:srgbClr val="FFFFFF"/>
          </a:solidFill>
        </p:spPr>
        <p:txBody>
          <a:bodyPr>
            <a:noAutofit/>
          </a:bodyPr>
          <a:lstStyle>
            <a:lvl1pPr>
              <a:lnSpc>
                <a:spcPct val="110000"/>
              </a:lnSpc>
              <a:defRPr sz="1867">
                <a:solidFill>
                  <a:srgbClr val="3F3F3F"/>
                </a:solidFill>
                <a:latin typeface="+mn-lt"/>
                <a:cs typeface="Segoe UI Semibold"/>
              </a:defRPr>
            </a:lvl1pPr>
            <a:lvl2pPr>
              <a:lnSpc>
                <a:spcPct val="110000"/>
              </a:lnSpc>
              <a:defRPr sz="1867">
                <a:solidFill>
                  <a:srgbClr val="3F3F3F"/>
                </a:solidFill>
                <a:latin typeface="+mn-lt"/>
                <a:cs typeface="Segoe UI Semibold"/>
              </a:defRPr>
            </a:lvl2pPr>
            <a:lvl3pPr>
              <a:lnSpc>
                <a:spcPct val="110000"/>
              </a:lnSpc>
              <a:defRPr sz="1867">
                <a:solidFill>
                  <a:srgbClr val="3F3F3F"/>
                </a:solidFill>
                <a:latin typeface="+mn-lt"/>
                <a:cs typeface="Segoe UI Semibold"/>
              </a:defRPr>
            </a:lvl3pPr>
            <a:lvl4pPr>
              <a:lnSpc>
                <a:spcPct val="110000"/>
              </a:lnSpc>
              <a:defRPr sz="1867">
                <a:solidFill>
                  <a:srgbClr val="3F3F3F"/>
                </a:solidFill>
                <a:latin typeface="+mn-lt"/>
                <a:cs typeface="Segoe UI Semibold"/>
              </a:defRPr>
            </a:lvl4pPr>
            <a:lvl5pPr>
              <a:lnSpc>
                <a:spcPct val="110000"/>
              </a:lnSpc>
              <a:defRPr sz="1867">
                <a:solidFill>
                  <a:srgbClr val="3F3F3F"/>
                </a:solidFill>
                <a:latin typeface="+mn-lt"/>
                <a:cs typeface="Segoe UI Semibold"/>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1" name="TextBox 10"/>
          <p:cNvSpPr txBox="1"/>
          <p:nvPr/>
        </p:nvSpPr>
        <p:spPr>
          <a:xfrm>
            <a:off x="132544" y="4953001"/>
            <a:ext cx="11754657" cy="810478"/>
          </a:xfrm>
          <a:prstGeom prst="rect">
            <a:avLst/>
          </a:prstGeom>
          <a:noFill/>
        </p:spPr>
        <p:txBody>
          <a:bodyPr wrap="square" rtlCol="0">
            <a:spAutoFit/>
          </a:bodyPr>
          <a:lstStyle/>
          <a:p>
            <a:pPr>
              <a:lnSpc>
                <a:spcPts val="1413"/>
              </a:lnSpc>
            </a:pPr>
            <a:r>
              <a:rPr lang="en-US" sz="1067" kern="1200" dirty="0" smtClean="0">
                <a:solidFill>
                  <a:schemeClr val="tx1"/>
                </a:solidFill>
                <a:latin typeface="+mn-lt"/>
                <a:ea typeface="+mn-ea"/>
                <a:cs typeface="+mn-cs"/>
              </a:rPr>
              <a:t>© 2012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1067" dirty="0">
              <a:solidFill>
                <a:schemeClr val="tx1"/>
              </a:solidFill>
            </a:endParaRPr>
          </a:p>
        </p:txBody>
      </p:sp>
    </p:spTree>
    <p:extLst>
      <p:ext uri="{BB962C8B-B14F-4D97-AF65-F5344CB8AC3E}">
        <p14:creationId xmlns:p14="http://schemas.microsoft.com/office/powerpoint/2010/main" val="3326998881"/>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7_Contact Page">
    <p:bg>
      <p:bgPr>
        <a:solidFill>
          <a:schemeClr val="tx1"/>
        </a:solidFill>
        <a:effectLst/>
      </p:bgPr>
    </p:bg>
    <p:spTree>
      <p:nvGrpSpPr>
        <p:cNvPr id="1" name=""/>
        <p:cNvGrpSpPr/>
        <p:nvPr/>
      </p:nvGrpSpPr>
      <p:grpSpPr>
        <a:xfrm>
          <a:off x="0" y="0"/>
          <a:ext cx="0" cy="0"/>
          <a:chOff x="0" y="0"/>
          <a:chExt cx="0" cy="0"/>
        </a:xfrm>
      </p:grpSpPr>
      <p:sp>
        <p:nvSpPr>
          <p:cNvPr id="4" name="Picture Placeholder 3"/>
          <p:cNvSpPr>
            <a:spLocks noGrp="1"/>
          </p:cNvSpPr>
          <p:nvPr>
            <p:ph type="pic" sz="quarter" idx="18"/>
          </p:nvPr>
        </p:nvSpPr>
        <p:spPr>
          <a:xfrm>
            <a:off x="0" y="0"/>
            <a:ext cx="12192000" cy="6858000"/>
          </a:xfrm>
        </p:spPr>
        <p:txBody>
          <a:bodyPr anchor="ctr"/>
          <a:lstStyle>
            <a:lvl1pPr>
              <a:defRPr>
                <a:solidFill>
                  <a:schemeClr val="bg1"/>
                </a:solidFill>
              </a:defRPr>
            </a:lvl1pPr>
          </a:lstStyle>
          <a:p>
            <a:r>
              <a:rPr lang="en-US" smtClean="0"/>
              <a:t>Click icon to add picture</a:t>
            </a:r>
            <a:endParaRPr lang="en-US" dirty="0"/>
          </a:p>
        </p:txBody>
      </p:sp>
      <p:sp>
        <p:nvSpPr>
          <p:cNvPr id="8" name="Picture Placeholder 2"/>
          <p:cNvSpPr>
            <a:spLocks noGrp="1"/>
          </p:cNvSpPr>
          <p:nvPr>
            <p:ph type="pic" sz="quarter" idx="19"/>
          </p:nvPr>
        </p:nvSpPr>
        <p:spPr>
          <a:xfrm>
            <a:off x="10972800" y="0"/>
            <a:ext cx="1219200" cy="1219200"/>
          </a:xfrm>
        </p:spPr>
        <p:txBody>
          <a:bodyPr/>
          <a:lstStyle>
            <a:lvl1pPr>
              <a:defRPr>
                <a:solidFill>
                  <a:srgbClr val="000000"/>
                </a:solidFill>
              </a:defRPr>
            </a:lvl1pPr>
          </a:lstStyle>
          <a:p>
            <a:r>
              <a:rPr lang="en-US" smtClean="0"/>
              <a:t>Click icon to add picture</a:t>
            </a:r>
            <a:endParaRPr lang="en-US"/>
          </a:p>
        </p:txBody>
      </p:sp>
      <p:sp>
        <p:nvSpPr>
          <p:cNvPr id="7" name="Picture Placeholder 2"/>
          <p:cNvSpPr>
            <a:spLocks noGrp="1"/>
          </p:cNvSpPr>
          <p:nvPr>
            <p:ph type="pic" sz="quarter" idx="20"/>
          </p:nvPr>
        </p:nvSpPr>
        <p:spPr>
          <a:xfrm>
            <a:off x="101600" y="24384"/>
            <a:ext cx="1524000" cy="559816"/>
          </a:xfrm>
        </p:spPr>
        <p:txBody>
          <a:bodyPr/>
          <a:lstStyle>
            <a:lvl1pPr>
              <a:defRPr>
                <a:solidFill>
                  <a:srgbClr val="000000"/>
                </a:solidFill>
              </a:defRPr>
            </a:lvl1pPr>
          </a:lstStyle>
          <a:p>
            <a:r>
              <a:rPr lang="en-US" smtClean="0"/>
              <a:t>Click icon to add picture</a:t>
            </a:r>
            <a:endParaRPr lang="en-US"/>
          </a:p>
        </p:txBody>
      </p:sp>
      <p:sp>
        <p:nvSpPr>
          <p:cNvPr id="9" name="Text Placeholder 9"/>
          <p:cNvSpPr>
            <a:spLocks noGrp="1"/>
          </p:cNvSpPr>
          <p:nvPr>
            <p:ph type="body" sz="quarter" idx="12" hasCustomPrompt="1"/>
          </p:nvPr>
        </p:nvSpPr>
        <p:spPr>
          <a:xfrm>
            <a:off x="7323177" y="1219200"/>
            <a:ext cx="4876800" cy="2438400"/>
          </a:xfrm>
          <a:solidFill>
            <a:schemeClr val="accent1">
              <a:alpha val="90000"/>
            </a:schemeClr>
          </a:solidFill>
        </p:spPr>
        <p:txBody>
          <a:bodyPr>
            <a:noAutofit/>
          </a:bodyPr>
          <a:lstStyle>
            <a:lvl1pPr>
              <a:defRPr sz="1867">
                <a:solidFill>
                  <a:schemeClr val="tx1"/>
                </a:solidFill>
                <a:latin typeface="+mn-lt"/>
                <a:cs typeface="Segoe UI Semibold"/>
              </a:defRPr>
            </a:lvl1pPr>
            <a:lvl2pPr>
              <a:defRPr sz="1867">
                <a:solidFill>
                  <a:schemeClr val="tx1"/>
                </a:solidFill>
                <a:latin typeface="+mn-lt"/>
                <a:cs typeface="Segoe UI Semibold"/>
              </a:defRPr>
            </a:lvl2pPr>
            <a:lvl3pPr>
              <a:defRPr sz="1867">
                <a:solidFill>
                  <a:schemeClr val="tx1"/>
                </a:solidFill>
                <a:latin typeface="+mn-lt"/>
                <a:cs typeface="Segoe UI Semibold"/>
              </a:defRPr>
            </a:lvl3pPr>
            <a:lvl4pPr>
              <a:defRPr sz="1867">
                <a:solidFill>
                  <a:schemeClr val="tx1"/>
                </a:solidFill>
                <a:latin typeface="+mn-lt"/>
                <a:cs typeface="Segoe UI Semibold"/>
              </a:defRPr>
            </a:lvl4pPr>
            <a:lvl5pPr>
              <a:defRPr sz="1867">
                <a:solidFill>
                  <a:schemeClr val="tx1"/>
                </a:solidFill>
                <a:latin typeface="+mn-lt"/>
                <a:cs typeface="Segoe UI Semibold"/>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TextBox 9"/>
          <p:cNvSpPr txBox="1"/>
          <p:nvPr/>
        </p:nvSpPr>
        <p:spPr>
          <a:xfrm>
            <a:off x="132544" y="4953001"/>
            <a:ext cx="11754657" cy="810478"/>
          </a:xfrm>
          <a:prstGeom prst="rect">
            <a:avLst/>
          </a:prstGeom>
          <a:noFill/>
        </p:spPr>
        <p:txBody>
          <a:bodyPr wrap="square" rtlCol="0">
            <a:spAutoFit/>
          </a:bodyPr>
          <a:lstStyle/>
          <a:p>
            <a:pPr>
              <a:lnSpc>
                <a:spcPts val="1413"/>
              </a:lnSpc>
            </a:pPr>
            <a:r>
              <a:rPr lang="en-US" sz="1067" kern="1200" dirty="0" smtClean="0">
                <a:solidFill>
                  <a:schemeClr val="tx1"/>
                </a:solidFill>
                <a:latin typeface="+mn-lt"/>
                <a:ea typeface="+mn-ea"/>
                <a:cs typeface="+mn-cs"/>
              </a:rPr>
              <a:t>© 2012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1067" dirty="0">
              <a:solidFill>
                <a:schemeClr val="tx1"/>
              </a:solidFill>
            </a:endParaRPr>
          </a:p>
        </p:txBody>
      </p:sp>
    </p:spTree>
    <p:extLst>
      <p:ext uri="{BB962C8B-B14F-4D97-AF65-F5344CB8AC3E}">
        <p14:creationId xmlns:p14="http://schemas.microsoft.com/office/powerpoint/2010/main" val="2804227655"/>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Appendix: Section Slide">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lvl1pPr>
              <a:defRPr>
                <a:latin typeface="+mn-lt"/>
              </a:defRPr>
            </a:lvl1pPr>
          </a:lstStyle>
          <a:p>
            <a:fld id="{1845EE37-6CA1-4D4C-ADE2-60A18135B9B0}" type="slidenum">
              <a:rPr lang="en-US" smtClean="0"/>
              <a:t>‹#›</a:t>
            </a:fld>
            <a:endParaRPr lang="en-US"/>
          </a:p>
        </p:txBody>
      </p:sp>
      <p:sp>
        <p:nvSpPr>
          <p:cNvPr id="10" name="Text Placeholder 9"/>
          <p:cNvSpPr>
            <a:spLocks noGrp="1"/>
          </p:cNvSpPr>
          <p:nvPr>
            <p:ph type="body" sz="quarter" idx="13" hasCustomPrompt="1"/>
          </p:nvPr>
        </p:nvSpPr>
        <p:spPr>
          <a:xfrm>
            <a:off x="0" y="1219200"/>
            <a:ext cx="2438400" cy="3530600"/>
          </a:xfrm>
        </p:spPr>
        <p:txBody>
          <a:bodyPr>
            <a:noAutofit/>
          </a:bodyPr>
          <a:lstStyle>
            <a:lvl1pPr>
              <a:defRPr sz="2667" baseline="0">
                <a:latin typeface="+mn-lt"/>
              </a:defRPr>
            </a:lvl1pPr>
            <a:lvl2pPr>
              <a:defRPr sz="2667">
                <a:latin typeface="+mn-lt"/>
              </a:defRPr>
            </a:lvl2pPr>
            <a:lvl3pPr>
              <a:defRPr sz="2667">
                <a:latin typeface="+mn-lt"/>
              </a:defRPr>
            </a:lvl3pPr>
            <a:lvl4pPr>
              <a:defRPr sz="2667">
                <a:latin typeface="+mn-lt"/>
              </a:defRPr>
            </a:lvl4pPr>
            <a:lvl5pPr>
              <a:defRPr sz="2667">
                <a:latin typeface="+mn-lt"/>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5" hasCustomPrompt="1"/>
          </p:nvPr>
        </p:nvSpPr>
        <p:spPr>
          <a:xfrm>
            <a:off x="3657600" y="1219200"/>
            <a:ext cx="8128000" cy="4876800"/>
          </a:xfrm>
        </p:spPr>
        <p:txBody>
          <a:bodyPr>
            <a:normAutofit/>
          </a:bodyPr>
          <a:lstStyle>
            <a:lvl1pPr>
              <a:lnSpc>
                <a:spcPct val="100000"/>
              </a:lnSpc>
              <a:defRPr sz="4000" baseline="0">
                <a:latin typeface="Segoe UI Light" pitchFamily="34" charset="0"/>
              </a:defRPr>
            </a:lvl1pPr>
            <a:lvl2pPr>
              <a:lnSpc>
                <a:spcPct val="100000"/>
              </a:lnSpc>
              <a:defRPr sz="4000">
                <a:latin typeface="Segoe UI Light" pitchFamily="34" charset="0"/>
              </a:defRPr>
            </a:lvl2pPr>
            <a:lvl3pPr>
              <a:lnSpc>
                <a:spcPct val="100000"/>
              </a:lnSpc>
              <a:defRPr sz="4000">
                <a:latin typeface="Segoe UI Light" pitchFamily="34" charset="0"/>
              </a:defRPr>
            </a:lvl3pPr>
            <a:lvl4pPr>
              <a:lnSpc>
                <a:spcPct val="100000"/>
              </a:lnSpc>
              <a:defRPr sz="4000">
                <a:latin typeface="Segoe UI Light" pitchFamily="34" charset="0"/>
              </a:defRPr>
            </a:lvl4pPr>
            <a:lvl5pPr>
              <a:lnSpc>
                <a:spcPct val="100000"/>
              </a:lnSpc>
              <a:defRPr sz="4000">
                <a:latin typeface="Segoe UI Light" pitchFamily="34" charset="0"/>
              </a:defRPr>
            </a:lvl5pPr>
          </a:lstStyle>
          <a:p>
            <a:pPr lvl="0"/>
            <a:r>
              <a:rPr lang="en-US" dirty="0" smtClean="0"/>
              <a:t>Click to edit slide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846371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color background, right">
    <p:bg>
      <p:bgPr>
        <a:solidFill>
          <a:schemeClr val="bg2"/>
        </a:solidFill>
        <a:effectLst/>
      </p:bgPr>
    </p:bg>
    <p:spTree>
      <p:nvGrpSpPr>
        <p:cNvPr id="1" name=""/>
        <p:cNvGrpSpPr/>
        <p:nvPr/>
      </p:nvGrpSpPr>
      <p:grpSpPr>
        <a:xfrm>
          <a:off x="0" y="0"/>
          <a:ext cx="0" cy="0"/>
          <a:chOff x="0" y="0"/>
          <a:chExt cx="0" cy="0"/>
        </a:xfrm>
      </p:grpSpPr>
      <p:sp>
        <p:nvSpPr>
          <p:cNvPr id="17" name="Title 16"/>
          <p:cNvSpPr>
            <a:spLocks noGrp="1"/>
          </p:cNvSpPr>
          <p:nvPr>
            <p:ph type="title" hasCustomPrompt="1"/>
          </p:nvPr>
        </p:nvSpPr>
        <p:spPr>
          <a:xfrm>
            <a:off x="7315200" y="1219200"/>
            <a:ext cx="4876800" cy="2438400"/>
          </a:xfrm>
          <a:prstGeom prst="rect">
            <a:avLst/>
          </a:prstGeom>
          <a:solidFill>
            <a:srgbClr val="FFFFFF"/>
          </a:solidFill>
        </p:spPr>
        <p:txBody>
          <a:bodyPr vert="horz" lIns="182880" tIns="137160">
            <a:normAutofit/>
          </a:bodyPr>
          <a:lstStyle>
            <a:lvl1pPr algn="l">
              <a:defRPr sz="4000">
                <a:solidFill>
                  <a:schemeClr val="bg1"/>
                </a:solidFill>
                <a:latin typeface="Segoe UI Light" pitchFamily="34" charset="0"/>
                <a:cs typeface="Segoe UI Light" pitchFamily="34" charset="0"/>
              </a:defRPr>
            </a:lvl1pPr>
          </a:lstStyle>
          <a:p>
            <a:pPr lvl="0"/>
            <a:r>
              <a:rPr lang="en-US" dirty="0" smtClean="0"/>
              <a:t>Click to edit slide content</a:t>
            </a:r>
          </a:p>
        </p:txBody>
      </p:sp>
      <p:sp>
        <p:nvSpPr>
          <p:cNvPr id="8" name="Text Placeholder 18"/>
          <p:cNvSpPr>
            <a:spLocks noGrp="1"/>
          </p:cNvSpPr>
          <p:nvPr>
            <p:ph type="body" sz="quarter" idx="16" hasCustomPrompt="1"/>
          </p:nvPr>
        </p:nvSpPr>
        <p:spPr>
          <a:xfrm>
            <a:off x="9753600" y="3651805"/>
            <a:ext cx="2438400" cy="1219200"/>
          </a:xfrm>
          <a:prstGeom prst="rect">
            <a:avLst/>
          </a:prstGeom>
          <a:solidFill>
            <a:schemeClr val="accent2">
              <a:alpha val="89000"/>
            </a:schemeClr>
          </a:solidFill>
        </p:spPr>
        <p:txBody>
          <a:bodyPr vert="horz" lIns="182880" tIns="137160">
            <a:normAutofit/>
          </a:bodyPr>
          <a:lstStyle>
            <a:lvl1pPr marL="0" indent="0">
              <a:lnSpc>
                <a:spcPct val="100000"/>
              </a:lnSpc>
              <a:buFontTx/>
              <a:buNone/>
              <a:defRPr sz="1867" baseline="0">
                <a:solidFill>
                  <a:schemeClr val="bg1"/>
                </a:solidFill>
                <a:latin typeface="+mn-lt"/>
              </a:defRPr>
            </a:lvl1pPr>
            <a:lvl2pPr marL="0" indent="0">
              <a:buFontTx/>
              <a:buNone/>
              <a:defRPr sz="1867" baseline="0">
                <a:latin typeface="Segoe Pro Light"/>
              </a:defRPr>
            </a:lvl2pPr>
            <a:lvl3pPr marL="0" indent="0">
              <a:buFontTx/>
              <a:buNone/>
              <a:defRPr sz="1867" baseline="0">
                <a:latin typeface="Segoe Pro Light"/>
              </a:defRPr>
            </a:lvl3pPr>
            <a:lvl4pPr marL="0" indent="0">
              <a:buFontTx/>
              <a:buNone/>
              <a:defRPr sz="1867" baseline="0">
                <a:latin typeface="Segoe Pro Light"/>
              </a:defRPr>
            </a:lvl4pPr>
            <a:lvl5pPr marL="0" indent="0">
              <a:buFontTx/>
              <a:buNone/>
              <a:defRPr sz="1867" baseline="0">
                <a:latin typeface="Segoe Pro Light"/>
              </a:defRPr>
            </a:lvl5pPr>
          </a:lstStyle>
          <a:p>
            <a:pPr lvl="0"/>
            <a:r>
              <a:rPr lang="en-US" dirty="0" smtClean="0"/>
              <a:t>Click to edit slide content</a:t>
            </a:r>
          </a:p>
        </p:txBody>
      </p:sp>
      <p:sp>
        <p:nvSpPr>
          <p:cNvPr id="5" name="Picture Placeholder 2"/>
          <p:cNvSpPr>
            <a:spLocks noGrp="1"/>
          </p:cNvSpPr>
          <p:nvPr>
            <p:ph type="pic" sz="quarter" idx="17"/>
          </p:nvPr>
        </p:nvSpPr>
        <p:spPr>
          <a:xfrm>
            <a:off x="10668000" y="0"/>
            <a:ext cx="1524000" cy="559816"/>
          </a:xfrm>
        </p:spPr>
        <p:txBody>
          <a:bodyPr/>
          <a:lstStyle/>
          <a:p>
            <a:r>
              <a:rPr lang="en-US" smtClean="0"/>
              <a:t>Click icon to add picture</a:t>
            </a:r>
            <a:endParaRPr lang="en-US"/>
          </a:p>
        </p:txBody>
      </p:sp>
    </p:spTree>
    <p:extLst>
      <p:ext uri="{BB962C8B-B14F-4D97-AF65-F5344CB8AC3E}">
        <p14:creationId xmlns:p14="http://schemas.microsoft.com/office/powerpoint/2010/main" val="426854701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Title slide, image background">
    <p:bg>
      <p:bgPr>
        <a:solidFill>
          <a:schemeClr val="tx1"/>
        </a:solidFill>
        <a:effectLst/>
      </p:bgPr>
    </p:bg>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0" y="0"/>
            <a:ext cx="12192000" cy="6858000"/>
          </a:xfrm>
          <a:prstGeom prst="rect">
            <a:avLst/>
          </a:prstGeom>
        </p:spPr>
        <p:txBody>
          <a:bodyPr vert="horz" anchor="ctr"/>
          <a:lstStyle>
            <a:lvl1pPr algn="r">
              <a:buFontTx/>
              <a:buNone/>
              <a:defRPr sz="1867">
                <a:solidFill>
                  <a:srgbClr val="000000"/>
                </a:solidFill>
                <a:latin typeface="+mn-lt"/>
              </a:defRPr>
            </a:lvl1pPr>
          </a:lstStyle>
          <a:p>
            <a:r>
              <a:rPr lang="en-US" smtClean="0"/>
              <a:t>Click icon to add picture</a:t>
            </a:r>
            <a:endParaRPr lang="en-US" dirty="0"/>
          </a:p>
        </p:txBody>
      </p:sp>
      <p:sp>
        <p:nvSpPr>
          <p:cNvPr id="17" name="Title 16"/>
          <p:cNvSpPr>
            <a:spLocks noGrp="1"/>
          </p:cNvSpPr>
          <p:nvPr>
            <p:ph type="title" hasCustomPrompt="1"/>
          </p:nvPr>
        </p:nvSpPr>
        <p:spPr>
          <a:xfrm>
            <a:off x="0" y="1219200"/>
            <a:ext cx="4876800" cy="2438400"/>
          </a:xfrm>
          <a:prstGeom prst="rect">
            <a:avLst/>
          </a:prstGeom>
          <a:solidFill>
            <a:schemeClr val="accent1">
              <a:alpha val="94000"/>
            </a:schemeClr>
          </a:solidFill>
        </p:spPr>
        <p:txBody>
          <a:bodyPr vert="horz" lIns="91440" tIns="91440">
            <a:normAutofit/>
          </a:bodyPr>
          <a:lstStyle>
            <a:lvl1pPr algn="l">
              <a:defRPr sz="4000">
                <a:latin typeface="Segoe UI Light" pitchFamily="34" charset="0"/>
                <a:cs typeface="Segoe UI Light" pitchFamily="34" charset="0"/>
              </a:defRPr>
            </a:lvl1pPr>
          </a:lstStyle>
          <a:p>
            <a:pPr lvl="0"/>
            <a:r>
              <a:rPr lang="en-US" dirty="0" smtClean="0"/>
              <a:t>Click to edit slide content</a:t>
            </a:r>
          </a:p>
        </p:txBody>
      </p:sp>
      <p:sp>
        <p:nvSpPr>
          <p:cNvPr id="8" name="Text Placeholder 18"/>
          <p:cNvSpPr>
            <a:spLocks noGrp="1"/>
          </p:cNvSpPr>
          <p:nvPr>
            <p:ph type="body" sz="quarter" idx="16" hasCustomPrompt="1"/>
          </p:nvPr>
        </p:nvSpPr>
        <p:spPr>
          <a:xfrm>
            <a:off x="0" y="3651805"/>
            <a:ext cx="2438400" cy="1219200"/>
          </a:xfrm>
          <a:prstGeom prst="rect">
            <a:avLst/>
          </a:prstGeom>
          <a:solidFill>
            <a:schemeClr val="bg2">
              <a:alpha val="89000"/>
            </a:schemeClr>
          </a:solidFill>
        </p:spPr>
        <p:txBody>
          <a:bodyPr vert="horz" lIns="91440" tIns="91440">
            <a:normAutofit/>
          </a:bodyPr>
          <a:lstStyle>
            <a:lvl1pPr marL="0" indent="0">
              <a:lnSpc>
                <a:spcPct val="100000"/>
              </a:lnSpc>
              <a:buFontTx/>
              <a:buNone/>
              <a:defRPr sz="1867" baseline="0">
                <a:solidFill>
                  <a:schemeClr val="tx1"/>
                </a:solidFill>
                <a:latin typeface="+mn-lt"/>
              </a:defRPr>
            </a:lvl1pPr>
            <a:lvl2pPr marL="0" indent="0">
              <a:buFontTx/>
              <a:buNone/>
              <a:defRPr sz="1867" baseline="0">
                <a:latin typeface="Segoe Pro Light"/>
              </a:defRPr>
            </a:lvl2pPr>
            <a:lvl3pPr marL="0" indent="0">
              <a:buFontTx/>
              <a:buNone/>
              <a:defRPr sz="1867" baseline="0">
                <a:latin typeface="Segoe Pro Light"/>
              </a:defRPr>
            </a:lvl3pPr>
            <a:lvl4pPr marL="0" indent="0">
              <a:buFontTx/>
              <a:buNone/>
              <a:defRPr sz="1867" baseline="0">
                <a:latin typeface="Segoe Pro Light"/>
              </a:defRPr>
            </a:lvl4pPr>
            <a:lvl5pPr marL="0" indent="0">
              <a:buFontTx/>
              <a:buNone/>
              <a:defRPr sz="1867" baseline="0">
                <a:latin typeface="Segoe Pro Light"/>
              </a:defRPr>
            </a:lvl5pPr>
          </a:lstStyle>
          <a:p>
            <a:pPr lvl="0"/>
            <a:r>
              <a:rPr lang="en-US" dirty="0" smtClean="0"/>
              <a:t>Click to edit slide content</a:t>
            </a:r>
          </a:p>
        </p:txBody>
      </p:sp>
      <p:sp>
        <p:nvSpPr>
          <p:cNvPr id="3" name="Picture Placeholder 2"/>
          <p:cNvSpPr>
            <a:spLocks noGrp="1"/>
          </p:cNvSpPr>
          <p:nvPr>
            <p:ph type="pic" sz="quarter" idx="17"/>
          </p:nvPr>
        </p:nvSpPr>
        <p:spPr>
          <a:xfrm>
            <a:off x="0" y="0"/>
            <a:ext cx="1219200" cy="1219200"/>
          </a:xfrm>
        </p:spPr>
        <p:txBody>
          <a:bodyPr/>
          <a:lstStyle>
            <a:lvl1pPr>
              <a:defRPr>
                <a:solidFill>
                  <a:srgbClr val="000000"/>
                </a:solidFill>
              </a:defRPr>
            </a:lvl1pPr>
          </a:lstStyle>
          <a:p>
            <a:r>
              <a:rPr lang="en-US" smtClean="0"/>
              <a:t>Click icon to add picture</a:t>
            </a:r>
            <a:endParaRPr lang="en-US"/>
          </a:p>
        </p:txBody>
      </p:sp>
      <p:sp>
        <p:nvSpPr>
          <p:cNvPr id="6" name="Picture Placeholder 2"/>
          <p:cNvSpPr>
            <a:spLocks noGrp="1"/>
          </p:cNvSpPr>
          <p:nvPr>
            <p:ph type="pic" sz="quarter" idx="18"/>
          </p:nvPr>
        </p:nvSpPr>
        <p:spPr>
          <a:xfrm>
            <a:off x="10668000" y="0"/>
            <a:ext cx="1524000" cy="559816"/>
          </a:xfrm>
        </p:spPr>
        <p:txBody>
          <a:bodyPr/>
          <a:lstStyle>
            <a:lvl1pPr>
              <a:defRPr>
                <a:solidFill>
                  <a:srgbClr val="000000"/>
                </a:solidFill>
              </a:defRPr>
            </a:lvl1pPr>
          </a:lstStyle>
          <a:p>
            <a:r>
              <a:rPr lang="en-US" smtClean="0"/>
              <a:t>Click icon to add picture</a:t>
            </a:r>
            <a:endParaRPr lang="en-US"/>
          </a:p>
        </p:txBody>
      </p:sp>
    </p:spTree>
    <p:extLst>
      <p:ext uri="{BB962C8B-B14F-4D97-AF65-F5344CB8AC3E}">
        <p14:creationId xmlns:p14="http://schemas.microsoft.com/office/powerpoint/2010/main" val="167209466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Title slide, color background">
    <p:bg>
      <p:bgPr>
        <a:solidFill>
          <a:schemeClr val="bg2"/>
        </a:solidFill>
        <a:effectLst/>
      </p:bgPr>
    </p:bg>
    <p:spTree>
      <p:nvGrpSpPr>
        <p:cNvPr id="1" name=""/>
        <p:cNvGrpSpPr/>
        <p:nvPr/>
      </p:nvGrpSpPr>
      <p:grpSpPr>
        <a:xfrm>
          <a:off x="0" y="0"/>
          <a:ext cx="0" cy="0"/>
          <a:chOff x="0" y="0"/>
          <a:chExt cx="0" cy="0"/>
        </a:xfrm>
      </p:grpSpPr>
      <p:sp>
        <p:nvSpPr>
          <p:cNvPr id="17" name="Title 16"/>
          <p:cNvSpPr>
            <a:spLocks noGrp="1"/>
          </p:cNvSpPr>
          <p:nvPr>
            <p:ph type="title" hasCustomPrompt="1"/>
          </p:nvPr>
        </p:nvSpPr>
        <p:spPr>
          <a:xfrm>
            <a:off x="0" y="1219200"/>
            <a:ext cx="4876800" cy="2438400"/>
          </a:xfrm>
          <a:prstGeom prst="rect">
            <a:avLst/>
          </a:prstGeom>
          <a:solidFill>
            <a:srgbClr val="FFFFFF"/>
          </a:solidFill>
        </p:spPr>
        <p:txBody>
          <a:bodyPr vert="horz" lIns="91440" tIns="91440">
            <a:normAutofit/>
          </a:bodyPr>
          <a:lstStyle>
            <a:lvl1pPr algn="l">
              <a:defRPr sz="4000">
                <a:solidFill>
                  <a:schemeClr val="bg1"/>
                </a:solidFill>
                <a:latin typeface="Segoe UI Light" pitchFamily="34" charset="0"/>
                <a:cs typeface="Segoe UI Light" pitchFamily="34" charset="0"/>
              </a:defRPr>
            </a:lvl1pPr>
          </a:lstStyle>
          <a:p>
            <a:pPr lvl="0"/>
            <a:r>
              <a:rPr lang="en-US" dirty="0" smtClean="0"/>
              <a:t>Click to edit slide content</a:t>
            </a:r>
          </a:p>
        </p:txBody>
      </p:sp>
      <p:sp>
        <p:nvSpPr>
          <p:cNvPr id="8" name="Text Placeholder 18"/>
          <p:cNvSpPr>
            <a:spLocks noGrp="1"/>
          </p:cNvSpPr>
          <p:nvPr>
            <p:ph type="body" sz="quarter" idx="16" hasCustomPrompt="1"/>
          </p:nvPr>
        </p:nvSpPr>
        <p:spPr>
          <a:xfrm>
            <a:off x="0" y="3651805"/>
            <a:ext cx="2438400" cy="1219200"/>
          </a:xfrm>
          <a:prstGeom prst="rect">
            <a:avLst/>
          </a:prstGeom>
          <a:solidFill>
            <a:schemeClr val="accent2">
              <a:alpha val="89000"/>
            </a:schemeClr>
          </a:solidFill>
        </p:spPr>
        <p:txBody>
          <a:bodyPr vert="horz" lIns="91440" tIns="91440">
            <a:normAutofit/>
          </a:bodyPr>
          <a:lstStyle>
            <a:lvl1pPr marL="0" indent="0">
              <a:lnSpc>
                <a:spcPct val="100000"/>
              </a:lnSpc>
              <a:buFontTx/>
              <a:buNone/>
              <a:defRPr sz="1867" baseline="0">
                <a:solidFill>
                  <a:schemeClr val="bg1"/>
                </a:solidFill>
                <a:latin typeface="+mn-lt"/>
              </a:defRPr>
            </a:lvl1pPr>
            <a:lvl2pPr marL="0" indent="0">
              <a:buFontTx/>
              <a:buNone/>
              <a:defRPr sz="1867" baseline="0">
                <a:latin typeface="Segoe Pro Light"/>
              </a:defRPr>
            </a:lvl2pPr>
            <a:lvl3pPr marL="0" indent="0">
              <a:buFontTx/>
              <a:buNone/>
              <a:defRPr sz="1867" baseline="0">
                <a:latin typeface="Segoe Pro Light"/>
              </a:defRPr>
            </a:lvl3pPr>
            <a:lvl4pPr marL="0" indent="0">
              <a:buFontTx/>
              <a:buNone/>
              <a:defRPr sz="1867" baseline="0">
                <a:latin typeface="Segoe Pro Light"/>
              </a:defRPr>
            </a:lvl4pPr>
            <a:lvl5pPr marL="0" indent="0">
              <a:buFontTx/>
              <a:buNone/>
              <a:defRPr sz="1867" baseline="0">
                <a:latin typeface="Segoe Pro Light"/>
              </a:defRPr>
            </a:lvl5pPr>
          </a:lstStyle>
          <a:p>
            <a:pPr lvl="0"/>
            <a:r>
              <a:rPr lang="en-US" dirty="0" smtClean="0"/>
              <a:t>Click to edit slide content</a:t>
            </a:r>
          </a:p>
        </p:txBody>
      </p:sp>
      <p:sp>
        <p:nvSpPr>
          <p:cNvPr id="6" name="Picture Placeholder 2"/>
          <p:cNvSpPr>
            <a:spLocks noGrp="1"/>
          </p:cNvSpPr>
          <p:nvPr>
            <p:ph type="pic" sz="quarter" idx="17"/>
          </p:nvPr>
        </p:nvSpPr>
        <p:spPr>
          <a:xfrm>
            <a:off x="0" y="0"/>
            <a:ext cx="1219200" cy="1219200"/>
          </a:xfrm>
        </p:spPr>
        <p:txBody>
          <a:bodyPr/>
          <a:lstStyle>
            <a:lvl1pPr>
              <a:defRPr>
                <a:solidFill>
                  <a:srgbClr val="000000"/>
                </a:solidFill>
              </a:defRPr>
            </a:lvl1pPr>
          </a:lstStyle>
          <a:p>
            <a:r>
              <a:rPr lang="en-US" smtClean="0"/>
              <a:t>Click icon to add picture</a:t>
            </a:r>
            <a:endParaRPr lang="en-US"/>
          </a:p>
        </p:txBody>
      </p:sp>
      <p:sp>
        <p:nvSpPr>
          <p:cNvPr id="7" name="Picture Placeholder 2"/>
          <p:cNvSpPr>
            <a:spLocks noGrp="1"/>
          </p:cNvSpPr>
          <p:nvPr>
            <p:ph type="pic" sz="quarter" idx="18"/>
          </p:nvPr>
        </p:nvSpPr>
        <p:spPr>
          <a:xfrm>
            <a:off x="10668000" y="0"/>
            <a:ext cx="1524000" cy="559816"/>
          </a:xfrm>
        </p:spPr>
        <p:txBody>
          <a:bodyPr/>
          <a:lstStyle>
            <a:lvl1pPr>
              <a:defRPr>
                <a:solidFill>
                  <a:srgbClr val="000000"/>
                </a:solidFill>
              </a:defRPr>
            </a:lvl1pPr>
          </a:lstStyle>
          <a:p>
            <a:r>
              <a:rPr lang="en-US" smtClean="0"/>
              <a:t>Click icon to add picture</a:t>
            </a:r>
            <a:endParaRPr lang="en-US"/>
          </a:p>
        </p:txBody>
      </p:sp>
    </p:spTree>
    <p:extLst>
      <p:ext uri="{BB962C8B-B14F-4D97-AF65-F5344CB8AC3E}">
        <p14:creationId xmlns:p14="http://schemas.microsoft.com/office/powerpoint/2010/main" val="295369834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Title slide, image background, right">
    <p:bg>
      <p:bgPr>
        <a:solidFill>
          <a:schemeClr val="tx1"/>
        </a:solidFill>
        <a:effectLst/>
      </p:bgPr>
    </p:bg>
    <p:spTree>
      <p:nvGrpSpPr>
        <p:cNvPr id="1" name=""/>
        <p:cNvGrpSpPr/>
        <p:nvPr/>
      </p:nvGrpSpPr>
      <p:grpSpPr>
        <a:xfrm>
          <a:off x="0" y="0"/>
          <a:ext cx="0" cy="0"/>
          <a:chOff x="0" y="0"/>
          <a:chExt cx="0" cy="0"/>
        </a:xfrm>
      </p:grpSpPr>
      <p:sp>
        <p:nvSpPr>
          <p:cNvPr id="10" name="Picture Placeholder 9"/>
          <p:cNvSpPr>
            <a:spLocks noGrp="1"/>
          </p:cNvSpPr>
          <p:nvPr>
            <p:ph type="pic" sz="quarter" idx="14"/>
          </p:nvPr>
        </p:nvSpPr>
        <p:spPr>
          <a:xfrm>
            <a:off x="0" y="0"/>
            <a:ext cx="12192000" cy="6858000"/>
          </a:xfrm>
          <a:prstGeom prst="rect">
            <a:avLst/>
          </a:prstGeom>
        </p:spPr>
        <p:txBody>
          <a:bodyPr vert="horz" anchor="ctr"/>
          <a:lstStyle>
            <a:lvl1pPr>
              <a:buFontTx/>
              <a:buNone/>
              <a:defRPr sz="1867">
                <a:solidFill>
                  <a:srgbClr val="000000"/>
                </a:solidFill>
                <a:latin typeface="+mn-lt"/>
              </a:defRPr>
            </a:lvl1pPr>
          </a:lstStyle>
          <a:p>
            <a:r>
              <a:rPr lang="en-US" smtClean="0"/>
              <a:t>Click icon to add picture</a:t>
            </a:r>
            <a:endParaRPr lang="en-US" dirty="0"/>
          </a:p>
        </p:txBody>
      </p:sp>
      <p:sp>
        <p:nvSpPr>
          <p:cNvPr id="17" name="Title 16"/>
          <p:cNvSpPr>
            <a:spLocks noGrp="1"/>
          </p:cNvSpPr>
          <p:nvPr>
            <p:ph type="title" hasCustomPrompt="1"/>
          </p:nvPr>
        </p:nvSpPr>
        <p:spPr>
          <a:xfrm>
            <a:off x="7315200" y="1219200"/>
            <a:ext cx="4876800" cy="2438400"/>
          </a:xfrm>
          <a:prstGeom prst="rect">
            <a:avLst/>
          </a:prstGeom>
          <a:solidFill>
            <a:schemeClr val="accent1">
              <a:alpha val="92000"/>
            </a:schemeClr>
          </a:solidFill>
        </p:spPr>
        <p:txBody>
          <a:bodyPr vert="horz" lIns="182880" tIns="137160">
            <a:normAutofit/>
          </a:bodyPr>
          <a:lstStyle>
            <a:lvl1pPr algn="l">
              <a:defRPr sz="4000">
                <a:latin typeface="Segoe UI Light" pitchFamily="34" charset="0"/>
                <a:cs typeface="Segoe UI Light" pitchFamily="34" charset="0"/>
              </a:defRPr>
            </a:lvl1pPr>
          </a:lstStyle>
          <a:p>
            <a:pPr lvl="0"/>
            <a:r>
              <a:rPr lang="en-US" dirty="0" smtClean="0"/>
              <a:t>Click to edit slide content</a:t>
            </a:r>
          </a:p>
        </p:txBody>
      </p:sp>
      <p:sp>
        <p:nvSpPr>
          <p:cNvPr id="8" name="Text Placeholder 18"/>
          <p:cNvSpPr>
            <a:spLocks noGrp="1"/>
          </p:cNvSpPr>
          <p:nvPr>
            <p:ph type="body" sz="quarter" idx="16" hasCustomPrompt="1"/>
          </p:nvPr>
        </p:nvSpPr>
        <p:spPr>
          <a:xfrm>
            <a:off x="9753600" y="3651805"/>
            <a:ext cx="2438400" cy="1219200"/>
          </a:xfrm>
          <a:prstGeom prst="rect">
            <a:avLst/>
          </a:prstGeom>
          <a:solidFill>
            <a:schemeClr val="bg2">
              <a:alpha val="89000"/>
            </a:schemeClr>
          </a:solidFill>
        </p:spPr>
        <p:txBody>
          <a:bodyPr vert="horz" lIns="182880" tIns="137160">
            <a:normAutofit/>
          </a:bodyPr>
          <a:lstStyle>
            <a:lvl1pPr marL="0" indent="0">
              <a:lnSpc>
                <a:spcPct val="100000"/>
              </a:lnSpc>
              <a:buFontTx/>
              <a:buNone/>
              <a:defRPr sz="1867" baseline="0">
                <a:solidFill>
                  <a:schemeClr val="tx1"/>
                </a:solidFill>
                <a:latin typeface="+mn-lt"/>
              </a:defRPr>
            </a:lvl1pPr>
            <a:lvl2pPr marL="0" indent="0">
              <a:buFontTx/>
              <a:buNone/>
              <a:defRPr sz="1867" baseline="0">
                <a:latin typeface="Segoe Pro Light"/>
              </a:defRPr>
            </a:lvl2pPr>
            <a:lvl3pPr marL="0" indent="0">
              <a:buFontTx/>
              <a:buNone/>
              <a:defRPr sz="1867" baseline="0">
                <a:latin typeface="Segoe Pro Light"/>
              </a:defRPr>
            </a:lvl3pPr>
            <a:lvl4pPr marL="0" indent="0">
              <a:buFontTx/>
              <a:buNone/>
              <a:defRPr sz="1867" baseline="0">
                <a:latin typeface="Segoe Pro Light"/>
              </a:defRPr>
            </a:lvl4pPr>
            <a:lvl5pPr marL="0" indent="0">
              <a:buFontTx/>
              <a:buNone/>
              <a:defRPr sz="1867" baseline="0">
                <a:latin typeface="Segoe Pro Light"/>
              </a:defRPr>
            </a:lvl5pPr>
          </a:lstStyle>
          <a:p>
            <a:pPr lvl="0"/>
            <a:r>
              <a:rPr lang="en-US" dirty="0" smtClean="0"/>
              <a:t>Click to edit slide content</a:t>
            </a:r>
          </a:p>
        </p:txBody>
      </p:sp>
      <p:sp>
        <p:nvSpPr>
          <p:cNvPr id="13" name="Picture Placeholder 2"/>
          <p:cNvSpPr>
            <a:spLocks noGrp="1"/>
          </p:cNvSpPr>
          <p:nvPr>
            <p:ph type="pic" sz="quarter" idx="17"/>
          </p:nvPr>
        </p:nvSpPr>
        <p:spPr>
          <a:xfrm>
            <a:off x="10972800" y="0"/>
            <a:ext cx="1219200" cy="1219200"/>
          </a:xfrm>
        </p:spPr>
        <p:txBody>
          <a:bodyPr/>
          <a:lstStyle>
            <a:lvl1pPr>
              <a:defRPr>
                <a:solidFill>
                  <a:srgbClr val="000000"/>
                </a:solidFill>
              </a:defRPr>
            </a:lvl1pPr>
          </a:lstStyle>
          <a:p>
            <a:r>
              <a:rPr lang="en-US" smtClean="0"/>
              <a:t>Click icon to add picture</a:t>
            </a:r>
            <a:endParaRPr lang="en-US"/>
          </a:p>
        </p:txBody>
      </p:sp>
      <p:sp>
        <p:nvSpPr>
          <p:cNvPr id="14" name="Picture Placeholder 2"/>
          <p:cNvSpPr>
            <a:spLocks noGrp="1"/>
          </p:cNvSpPr>
          <p:nvPr>
            <p:ph type="pic" sz="quarter" idx="18"/>
          </p:nvPr>
        </p:nvSpPr>
        <p:spPr>
          <a:xfrm>
            <a:off x="101600" y="24384"/>
            <a:ext cx="1524000" cy="559816"/>
          </a:xfrm>
        </p:spPr>
        <p:txBody>
          <a:bodyPr/>
          <a:lstStyle>
            <a:lvl1pPr>
              <a:defRPr>
                <a:solidFill>
                  <a:srgbClr val="000000"/>
                </a:solidFill>
              </a:defRPr>
            </a:lvl1pPr>
          </a:lstStyle>
          <a:p>
            <a:r>
              <a:rPr lang="en-US" smtClean="0"/>
              <a:t>Click icon to add picture</a:t>
            </a:r>
            <a:endParaRPr lang="en-US"/>
          </a:p>
        </p:txBody>
      </p:sp>
    </p:spTree>
    <p:extLst>
      <p:ext uri="{BB962C8B-B14F-4D97-AF65-F5344CB8AC3E}">
        <p14:creationId xmlns:p14="http://schemas.microsoft.com/office/powerpoint/2010/main" val="368537673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 slide, color background, right">
    <p:bg>
      <p:bgPr>
        <a:solidFill>
          <a:schemeClr val="bg2"/>
        </a:solidFill>
        <a:effectLst/>
      </p:bgPr>
    </p:bg>
    <p:spTree>
      <p:nvGrpSpPr>
        <p:cNvPr id="1" name=""/>
        <p:cNvGrpSpPr/>
        <p:nvPr/>
      </p:nvGrpSpPr>
      <p:grpSpPr>
        <a:xfrm>
          <a:off x="0" y="0"/>
          <a:ext cx="0" cy="0"/>
          <a:chOff x="0" y="0"/>
          <a:chExt cx="0" cy="0"/>
        </a:xfrm>
      </p:grpSpPr>
      <p:sp>
        <p:nvSpPr>
          <p:cNvPr id="17" name="Title 16"/>
          <p:cNvSpPr>
            <a:spLocks noGrp="1"/>
          </p:cNvSpPr>
          <p:nvPr>
            <p:ph type="title" hasCustomPrompt="1"/>
          </p:nvPr>
        </p:nvSpPr>
        <p:spPr>
          <a:xfrm>
            <a:off x="7315200" y="1219200"/>
            <a:ext cx="4876800" cy="2438400"/>
          </a:xfrm>
          <a:prstGeom prst="rect">
            <a:avLst/>
          </a:prstGeom>
          <a:solidFill>
            <a:srgbClr val="FFFFFF"/>
          </a:solidFill>
        </p:spPr>
        <p:txBody>
          <a:bodyPr vert="horz" lIns="182880" tIns="137160">
            <a:normAutofit/>
          </a:bodyPr>
          <a:lstStyle>
            <a:lvl1pPr algn="l">
              <a:defRPr sz="4000">
                <a:solidFill>
                  <a:schemeClr val="bg1"/>
                </a:solidFill>
                <a:latin typeface="Segoe UI Light" pitchFamily="34" charset="0"/>
                <a:cs typeface="Segoe UI Light" pitchFamily="34" charset="0"/>
              </a:defRPr>
            </a:lvl1pPr>
          </a:lstStyle>
          <a:p>
            <a:pPr lvl="0"/>
            <a:r>
              <a:rPr lang="en-US" dirty="0" smtClean="0"/>
              <a:t>Click to edit slide content</a:t>
            </a:r>
          </a:p>
        </p:txBody>
      </p:sp>
      <p:sp>
        <p:nvSpPr>
          <p:cNvPr id="8" name="Text Placeholder 18"/>
          <p:cNvSpPr>
            <a:spLocks noGrp="1"/>
          </p:cNvSpPr>
          <p:nvPr>
            <p:ph type="body" sz="quarter" idx="16" hasCustomPrompt="1"/>
          </p:nvPr>
        </p:nvSpPr>
        <p:spPr>
          <a:xfrm>
            <a:off x="9753600" y="3651805"/>
            <a:ext cx="2438400" cy="1219200"/>
          </a:xfrm>
          <a:prstGeom prst="rect">
            <a:avLst/>
          </a:prstGeom>
          <a:solidFill>
            <a:schemeClr val="accent2">
              <a:alpha val="89000"/>
            </a:schemeClr>
          </a:solidFill>
        </p:spPr>
        <p:txBody>
          <a:bodyPr vert="horz" lIns="182880" tIns="137160">
            <a:normAutofit/>
          </a:bodyPr>
          <a:lstStyle>
            <a:lvl1pPr marL="0" indent="0">
              <a:lnSpc>
                <a:spcPct val="100000"/>
              </a:lnSpc>
              <a:buFontTx/>
              <a:buNone/>
              <a:defRPr sz="1867" baseline="0">
                <a:solidFill>
                  <a:schemeClr val="bg1"/>
                </a:solidFill>
                <a:latin typeface="+mn-lt"/>
              </a:defRPr>
            </a:lvl1pPr>
            <a:lvl2pPr marL="0" indent="0">
              <a:buFontTx/>
              <a:buNone/>
              <a:defRPr sz="1867" baseline="0">
                <a:latin typeface="Segoe Pro Light"/>
              </a:defRPr>
            </a:lvl2pPr>
            <a:lvl3pPr marL="0" indent="0">
              <a:buFontTx/>
              <a:buNone/>
              <a:defRPr sz="1867" baseline="0">
                <a:latin typeface="Segoe Pro Light"/>
              </a:defRPr>
            </a:lvl3pPr>
            <a:lvl4pPr marL="0" indent="0">
              <a:buFontTx/>
              <a:buNone/>
              <a:defRPr sz="1867" baseline="0">
                <a:latin typeface="Segoe Pro Light"/>
              </a:defRPr>
            </a:lvl4pPr>
            <a:lvl5pPr marL="0" indent="0">
              <a:buFontTx/>
              <a:buNone/>
              <a:defRPr sz="1867" baseline="0">
                <a:latin typeface="Segoe Pro Light"/>
              </a:defRPr>
            </a:lvl5pPr>
          </a:lstStyle>
          <a:p>
            <a:pPr lvl="0"/>
            <a:r>
              <a:rPr lang="en-US" dirty="0" smtClean="0"/>
              <a:t>Click to edit slide content</a:t>
            </a:r>
          </a:p>
        </p:txBody>
      </p:sp>
      <p:sp>
        <p:nvSpPr>
          <p:cNvPr id="6" name="Picture Placeholder 2"/>
          <p:cNvSpPr>
            <a:spLocks noGrp="1"/>
          </p:cNvSpPr>
          <p:nvPr>
            <p:ph type="pic" sz="quarter" idx="17"/>
          </p:nvPr>
        </p:nvSpPr>
        <p:spPr>
          <a:xfrm>
            <a:off x="10972800" y="0"/>
            <a:ext cx="1219200" cy="1219200"/>
          </a:xfrm>
        </p:spPr>
        <p:txBody>
          <a:bodyPr/>
          <a:lstStyle>
            <a:lvl1pPr>
              <a:defRPr>
                <a:solidFill>
                  <a:schemeClr val="tx1"/>
                </a:solidFill>
              </a:defRPr>
            </a:lvl1pPr>
          </a:lstStyle>
          <a:p>
            <a:r>
              <a:rPr lang="en-US" smtClean="0"/>
              <a:t>Click icon to add picture</a:t>
            </a:r>
            <a:endParaRPr lang="en-US"/>
          </a:p>
        </p:txBody>
      </p:sp>
      <p:sp>
        <p:nvSpPr>
          <p:cNvPr id="7" name="Picture Placeholder 2"/>
          <p:cNvSpPr>
            <a:spLocks noGrp="1"/>
          </p:cNvSpPr>
          <p:nvPr>
            <p:ph type="pic" sz="quarter" idx="18"/>
          </p:nvPr>
        </p:nvSpPr>
        <p:spPr>
          <a:xfrm>
            <a:off x="101600" y="24384"/>
            <a:ext cx="1524000" cy="559816"/>
          </a:xfrm>
        </p:spPr>
        <p:txBody>
          <a:bodyPr/>
          <a:lstStyle>
            <a:lvl1pPr>
              <a:defRPr>
                <a:solidFill>
                  <a:schemeClr val="tx1"/>
                </a:solidFill>
              </a:defRPr>
            </a:lvl1pPr>
          </a:lstStyle>
          <a:p>
            <a:r>
              <a:rPr lang="en-US" smtClean="0"/>
              <a:t>Click icon to add picture</a:t>
            </a:r>
            <a:endParaRPr lang="en-US"/>
          </a:p>
        </p:txBody>
      </p:sp>
    </p:spTree>
    <p:extLst>
      <p:ext uri="{BB962C8B-B14F-4D97-AF65-F5344CB8AC3E}">
        <p14:creationId xmlns:p14="http://schemas.microsoft.com/office/powerpoint/2010/main" val="36592895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content, large, dark">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0" y="1219200"/>
            <a:ext cx="2438400" cy="2438400"/>
          </a:xfrm>
          <a:solidFill>
            <a:srgbClr val="FFFFFF"/>
          </a:solidFill>
        </p:spPr>
        <p:txBody>
          <a:bodyPr rIns="91440">
            <a:normAutofit/>
          </a:bodyPr>
          <a:lstStyle>
            <a:lvl1pPr>
              <a:defRPr sz="2667" baseline="0">
                <a:solidFill>
                  <a:schemeClr val="bg1"/>
                </a:solidFill>
                <a:latin typeface="+mn-lt"/>
              </a:defRPr>
            </a:lvl1pPr>
          </a:lstStyle>
          <a:p>
            <a:pPr lvl="0"/>
            <a:r>
              <a:rPr lang="en-US" dirty="0" smtClean="0"/>
              <a:t>Click to edit slide content</a:t>
            </a:r>
          </a:p>
        </p:txBody>
      </p:sp>
      <p:sp>
        <p:nvSpPr>
          <p:cNvPr id="4" name="Slide Number Placeholder 3"/>
          <p:cNvSpPr>
            <a:spLocks noGrp="1"/>
          </p:cNvSpPr>
          <p:nvPr>
            <p:ph type="sldNum" sz="quarter" idx="11"/>
          </p:nvPr>
        </p:nvSpPr>
        <p:spPr/>
        <p:txBody>
          <a:bodyPr/>
          <a:lstStyle>
            <a:lvl1pPr>
              <a:defRPr>
                <a:solidFill>
                  <a:schemeClr val="tx1"/>
                </a:solidFill>
                <a:latin typeface="+mn-lt"/>
              </a:defRPr>
            </a:lvl1pPr>
          </a:lstStyle>
          <a:p>
            <a:fld id="{1845EE37-6CA1-4D4C-ADE2-60A18135B9B0}" type="slidenum">
              <a:rPr lang="en-US" smtClean="0"/>
              <a:t>‹#›</a:t>
            </a:fld>
            <a:endParaRPr lang="en-US"/>
          </a:p>
        </p:txBody>
      </p:sp>
      <p:sp>
        <p:nvSpPr>
          <p:cNvPr id="14" name="Content Placeholder 13"/>
          <p:cNvSpPr>
            <a:spLocks noGrp="1"/>
          </p:cNvSpPr>
          <p:nvPr>
            <p:ph sz="quarter" idx="13" hasCustomPrompt="1"/>
          </p:nvPr>
        </p:nvSpPr>
        <p:spPr>
          <a:xfrm>
            <a:off x="3657600" y="1219200"/>
            <a:ext cx="8229600" cy="4876800"/>
          </a:xfrm>
          <a:prstGeom prst="rect">
            <a:avLst/>
          </a:prstGeom>
        </p:spPr>
        <p:txBody>
          <a:bodyPr vert="horz" lIns="182880" tIns="137160"/>
          <a:lstStyle>
            <a:lvl1pPr marL="0" indent="0">
              <a:spcBef>
                <a:spcPts val="400"/>
              </a:spcBef>
              <a:buFontTx/>
              <a:buNone/>
              <a:defRPr sz="4000" baseline="0">
                <a:solidFill>
                  <a:schemeClr val="tx1"/>
                </a:solidFill>
                <a:latin typeface="Segoe UI Light" pitchFamily="34" charset="0"/>
              </a:defRPr>
            </a:lvl1pPr>
          </a:lstStyle>
          <a:p>
            <a:pPr lvl="0"/>
            <a:r>
              <a:rPr lang="en-US" dirty="0"/>
              <a:t>Click to edit slide content</a:t>
            </a:r>
          </a:p>
        </p:txBody>
      </p:sp>
    </p:spTree>
    <p:extLst>
      <p:ext uri="{BB962C8B-B14F-4D97-AF65-F5344CB8AC3E}">
        <p14:creationId xmlns:p14="http://schemas.microsoft.com/office/powerpoint/2010/main" val="102223488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182880" tIns="137160" rIns="91440" bIns="45720" rtlCol="0" anchor="t"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182880" tIns="13716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9042400" y="6356351"/>
            <a:ext cx="2844800" cy="365125"/>
          </a:xfrm>
          <a:prstGeom prst="rect">
            <a:avLst/>
          </a:prstGeom>
        </p:spPr>
        <p:txBody>
          <a:bodyPr vert="horz" lIns="91440" tIns="45720" rIns="91440" bIns="45720" rtlCol="0" anchor="b"/>
          <a:lstStyle>
            <a:lvl1pPr algn="r">
              <a:defRPr sz="1067" kern="800">
                <a:solidFill>
                  <a:schemeClr val="tx1">
                    <a:tint val="75000"/>
                  </a:schemeClr>
                </a:solidFill>
                <a:latin typeface="+mn-lt"/>
                <a:cs typeface="Segoe UI Light"/>
              </a:defRPr>
            </a:lvl1pPr>
          </a:lstStyle>
          <a:p>
            <a:fld id="{1845EE37-6CA1-4D4C-ADE2-60A18135B9B0}" type="slidenum">
              <a:rPr lang="en-US" smtClean="0"/>
              <a:t>‹#›</a:t>
            </a:fld>
            <a:endParaRPr lang="en-US"/>
          </a:p>
        </p:txBody>
      </p:sp>
    </p:spTree>
    <p:extLst>
      <p:ext uri="{BB962C8B-B14F-4D97-AF65-F5344CB8AC3E}">
        <p14:creationId xmlns:p14="http://schemas.microsoft.com/office/powerpoint/2010/main" val="60203447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Lst>
  <p:timing>
    <p:tnLst>
      <p:par>
        <p:cTn id="1" dur="indefinite" restart="never" nodeType="tmRoot"/>
      </p:par>
    </p:tnLst>
  </p:timing>
  <p:txStyles>
    <p:titleStyle>
      <a:lvl1pPr eaLnBrk="1" hangingPunct="1">
        <a:defRPr sz="2667" kern="800">
          <a:solidFill>
            <a:schemeClr val="tx1"/>
          </a:solidFill>
          <a:latin typeface="+mn-lt"/>
          <a:cs typeface="Segoe UI Light"/>
        </a:defRPr>
      </a:lvl1pPr>
    </p:titleStyle>
    <p:bodyStyle>
      <a:lvl1pPr eaLnBrk="1" hangingPunct="1">
        <a:lnSpc>
          <a:spcPct val="120000"/>
        </a:lnSpc>
        <a:defRPr sz="1867" kern="800">
          <a:solidFill>
            <a:srgbClr val="FFFFFF"/>
          </a:solidFill>
          <a:latin typeface="+mn-lt"/>
          <a:cs typeface="Segoe UI Light"/>
        </a:defRPr>
      </a:lvl1pPr>
      <a:lvl2pPr eaLnBrk="1" hangingPunct="1">
        <a:lnSpc>
          <a:spcPct val="120000"/>
        </a:lnSpc>
        <a:defRPr sz="1867" kern="800">
          <a:solidFill>
            <a:srgbClr val="FFFFFF"/>
          </a:solidFill>
          <a:latin typeface="+mn-lt"/>
          <a:cs typeface="Segoe UI Light"/>
        </a:defRPr>
      </a:lvl2pPr>
      <a:lvl3pPr eaLnBrk="1" hangingPunct="1">
        <a:lnSpc>
          <a:spcPct val="120000"/>
        </a:lnSpc>
        <a:defRPr sz="1867" kern="800">
          <a:solidFill>
            <a:srgbClr val="FFFFFF"/>
          </a:solidFill>
          <a:latin typeface="+mn-lt"/>
          <a:cs typeface="Segoe UI Light"/>
        </a:defRPr>
      </a:lvl3pPr>
      <a:lvl4pPr eaLnBrk="1" hangingPunct="1">
        <a:lnSpc>
          <a:spcPct val="120000"/>
        </a:lnSpc>
        <a:defRPr sz="1867" kern="800">
          <a:solidFill>
            <a:srgbClr val="FFFFFF"/>
          </a:solidFill>
          <a:latin typeface="+mn-lt"/>
          <a:cs typeface="Segoe UI Light"/>
        </a:defRPr>
      </a:lvl4pPr>
      <a:lvl5pPr eaLnBrk="1" hangingPunct="1">
        <a:lnSpc>
          <a:spcPct val="120000"/>
        </a:lnSpc>
        <a:defRPr sz="1867" kern="800">
          <a:solidFill>
            <a:srgbClr val="FFFFFF"/>
          </a:solidFill>
          <a:latin typeface="+mn-lt"/>
          <a:cs typeface="Segoe UI Light"/>
        </a:defRPr>
      </a:lvl5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1"/>
          </a:solidFill>
        </p:spPr>
        <p:txBody>
          <a:bodyPr/>
          <a:lstStyle/>
          <a:p>
            <a:r>
              <a:rPr lang="en-US" b="1" dirty="0"/>
              <a:t>Root Cause Slow Boot/Slow Login With WPT</a:t>
            </a:r>
            <a:endParaRPr lang="en-US" dirty="0">
              <a:solidFill>
                <a:schemeClr val="bg1"/>
              </a:solidFill>
            </a:endParaRPr>
          </a:p>
        </p:txBody>
      </p:sp>
      <p:sp>
        <p:nvSpPr>
          <p:cNvPr id="3" name="Text Placeholder 2"/>
          <p:cNvSpPr>
            <a:spLocks noGrp="1"/>
          </p:cNvSpPr>
          <p:nvPr>
            <p:ph type="body" sz="quarter" idx="16"/>
          </p:nvPr>
        </p:nvSpPr>
        <p:spPr>
          <a:xfrm>
            <a:off x="9246871" y="3651805"/>
            <a:ext cx="2945130" cy="1219200"/>
          </a:xfrm>
        </p:spPr>
        <p:txBody>
          <a:bodyPr>
            <a:normAutofit/>
          </a:bodyPr>
          <a:lstStyle/>
          <a:p>
            <a:r>
              <a:rPr lang="en-US" dirty="0" smtClean="0"/>
              <a:t>Chad Schultz</a:t>
            </a:r>
          </a:p>
          <a:p>
            <a:r>
              <a:rPr lang="en-US" dirty="0" smtClean="0"/>
              <a:t>Premier Field Engineer</a:t>
            </a:r>
          </a:p>
          <a:p>
            <a:r>
              <a:rPr lang="en-US" dirty="0" smtClean="0"/>
              <a:t>Chad.a@Microsoft.com</a:t>
            </a:r>
          </a:p>
          <a:p>
            <a:endParaRPr lang="en-US" dirty="0"/>
          </a:p>
        </p:txBody>
      </p:sp>
      <p:pic>
        <p:nvPicPr>
          <p:cNvPr id="5" name="Picture Placeholder 4" descr="MSFT_logo_rgb_C-Wht.pdf"/>
          <p:cNvPicPr>
            <a:picLocks noGrp="1" noChangeAspect="1"/>
          </p:cNvPicPr>
          <p:nvPr>
            <p:ph type="pic" sz="quarter" idx="18"/>
          </p:nvPr>
        </p:nvPicPr>
        <p:blipFill>
          <a:blip r:embed="rId2" cstate="print">
            <a:extLst>
              <a:ext uri="{28A0092B-C50C-407E-A947-70E740481C1C}">
                <a14:useLocalDpi xmlns:a14="http://schemas.microsoft.com/office/drawing/2010/main" val="0"/>
              </a:ext>
            </a:extLst>
          </a:blip>
          <a:srcRect t="153" b="153"/>
          <a:stretch>
            <a:fillRect/>
          </a:stretch>
        </p:blipFill>
        <p:spPr>
          <a:xfrm>
            <a:off x="10668000" y="24384"/>
            <a:ext cx="1524000" cy="559816"/>
          </a:xfrm>
        </p:spPr>
      </p:pic>
    </p:spTree>
    <p:extLst>
      <p:ext uri="{BB962C8B-B14F-4D97-AF65-F5344CB8AC3E}">
        <p14:creationId xmlns:p14="http://schemas.microsoft.com/office/powerpoint/2010/main" val="13458478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 Viewer</a:t>
            </a:r>
            <a:endParaRPr lang="en-US" dirty="0"/>
          </a:p>
        </p:txBody>
      </p:sp>
      <p:sp>
        <p:nvSpPr>
          <p:cNvPr id="5" name="Slide Number Placeholder 4"/>
          <p:cNvSpPr>
            <a:spLocks noGrp="1"/>
          </p:cNvSpPr>
          <p:nvPr>
            <p:ph type="sldNum" sz="quarter" idx="11"/>
          </p:nvPr>
        </p:nvSpPr>
        <p:spPr/>
        <p:txBody>
          <a:bodyPr/>
          <a:lstStyle/>
          <a:p>
            <a:fld id="{74A398B2-5A34-1A4A-811E-F4027282568C}" type="slidenum">
              <a:rPr lang="en-US" smtClean="0"/>
              <a:pPr/>
              <a:t>10</a:t>
            </a:fld>
            <a:endParaRPr lang="en-US"/>
          </a:p>
        </p:txBody>
      </p:sp>
      <p:sp>
        <p:nvSpPr>
          <p:cNvPr id="3" name="Content Placeholder 2"/>
          <p:cNvSpPr>
            <a:spLocks noGrp="1"/>
          </p:cNvSpPr>
          <p:nvPr>
            <p:ph sz="quarter" idx="13"/>
          </p:nvPr>
        </p:nvSpPr>
        <p:spPr/>
        <p:txBody>
          <a:bodyPr>
            <a:normAutofit/>
          </a:bodyPr>
          <a:lstStyle/>
          <a:p>
            <a:pPr rtl="0" fontAlgn="ctr"/>
            <a:r>
              <a:rPr lang="en-US" sz="2400" dirty="0"/>
              <a:t>Microsoft-Windows-Diagnostics-Performance/Operational</a:t>
            </a:r>
          </a:p>
          <a:p>
            <a:pPr rtl="0" fontAlgn="ctr"/>
            <a:r>
              <a:rPr lang="en-US" sz="2400" dirty="0" smtClean="0"/>
              <a:t>Microsoft-Windows-</a:t>
            </a:r>
            <a:r>
              <a:rPr lang="en-US" sz="2400" dirty="0" err="1" smtClean="0"/>
              <a:t>GroupPolicy</a:t>
            </a:r>
            <a:r>
              <a:rPr lang="en-US" sz="2400" dirty="0" smtClean="0"/>
              <a:t>/Operational</a:t>
            </a:r>
            <a:endParaRPr lang="en-US" sz="2400" dirty="0"/>
          </a:p>
          <a:p>
            <a:pPr rtl="0" fontAlgn="ctr"/>
            <a:r>
              <a:rPr lang="en-US" sz="2400" dirty="0" smtClean="0"/>
              <a:t>Events built off of trace that happens each boot, %</a:t>
            </a:r>
            <a:r>
              <a:rPr lang="en-US" sz="2400" dirty="0" err="1" smtClean="0"/>
              <a:t>systemroot</a:t>
            </a:r>
            <a:r>
              <a:rPr lang="en-US" sz="2400" dirty="0" smtClean="0"/>
              <a:t>%\</a:t>
            </a:r>
            <a:r>
              <a:rPr lang="en-US" sz="2400" dirty="0" err="1" smtClean="0"/>
              <a:t>wdi</a:t>
            </a:r>
            <a:r>
              <a:rPr lang="en-US" sz="2400" dirty="0" smtClean="0"/>
              <a:t>\</a:t>
            </a:r>
            <a:r>
              <a:rPr lang="en-US" sz="2400" dirty="0" err="1" smtClean="0"/>
              <a:t>Logfiles</a:t>
            </a:r>
            <a:r>
              <a:rPr lang="en-US" sz="2400" dirty="0" smtClean="0"/>
              <a:t>\</a:t>
            </a:r>
            <a:r>
              <a:rPr lang="en-US" sz="2400" dirty="0" err="1" smtClean="0"/>
              <a:t>BootCKCL.etl</a:t>
            </a:r>
            <a:endParaRPr lang="en-US" sz="2400" dirty="0"/>
          </a:p>
        </p:txBody>
      </p:sp>
    </p:spTree>
    <p:extLst>
      <p:ext uri="{BB962C8B-B14F-4D97-AF65-F5344CB8AC3E}">
        <p14:creationId xmlns:p14="http://schemas.microsoft.com/office/powerpoint/2010/main" val="6138570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Autoruns</a:t>
            </a:r>
            <a:endParaRPr lang="en-US" dirty="0"/>
          </a:p>
        </p:txBody>
      </p:sp>
      <p:sp>
        <p:nvSpPr>
          <p:cNvPr id="5" name="Slide Number Placeholder 4"/>
          <p:cNvSpPr>
            <a:spLocks noGrp="1"/>
          </p:cNvSpPr>
          <p:nvPr>
            <p:ph type="sldNum" sz="quarter" idx="11"/>
          </p:nvPr>
        </p:nvSpPr>
        <p:spPr/>
        <p:txBody>
          <a:bodyPr/>
          <a:lstStyle/>
          <a:p>
            <a:fld id="{74A398B2-5A34-1A4A-811E-F4027282568C}" type="slidenum">
              <a:rPr lang="en-US" smtClean="0"/>
              <a:pPr/>
              <a:t>11</a:t>
            </a:fld>
            <a:endParaRPr lang="en-US"/>
          </a:p>
        </p:txBody>
      </p:sp>
      <p:sp>
        <p:nvSpPr>
          <p:cNvPr id="3" name="Content Placeholder 2"/>
          <p:cNvSpPr>
            <a:spLocks noGrp="1"/>
          </p:cNvSpPr>
          <p:nvPr>
            <p:ph sz="quarter" idx="13"/>
          </p:nvPr>
        </p:nvSpPr>
        <p:spPr/>
        <p:txBody>
          <a:bodyPr>
            <a:normAutofit/>
          </a:bodyPr>
          <a:lstStyle/>
          <a:p>
            <a:pPr rtl="0" fontAlgn="ctr"/>
            <a:r>
              <a:rPr lang="en-US" sz="3200" dirty="0" smtClean="0"/>
              <a:t>http://live.sysinternals.com/tools/autoruns.exe</a:t>
            </a:r>
            <a:endParaRPr lang="en-US" sz="3200" dirty="0"/>
          </a:p>
        </p:txBody>
      </p:sp>
    </p:spTree>
    <p:extLst>
      <p:ext uri="{BB962C8B-B14F-4D97-AF65-F5344CB8AC3E}">
        <p14:creationId xmlns:p14="http://schemas.microsoft.com/office/powerpoint/2010/main" val="22299228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Links</a:t>
            </a:r>
            <a:endParaRPr lang="en-US" dirty="0"/>
          </a:p>
        </p:txBody>
      </p:sp>
      <p:sp>
        <p:nvSpPr>
          <p:cNvPr id="5" name="Slide Number Placeholder 4"/>
          <p:cNvSpPr>
            <a:spLocks noGrp="1"/>
          </p:cNvSpPr>
          <p:nvPr>
            <p:ph type="sldNum" sz="quarter" idx="11"/>
          </p:nvPr>
        </p:nvSpPr>
        <p:spPr/>
        <p:txBody>
          <a:bodyPr/>
          <a:lstStyle/>
          <a:p>
            <a:fld id="{74A398B2-5A34-1A4A-811E-F4027282568C}" type="slidenum">
              <a:rPr lang="en-US" smtClean="0"/>
              <a:pPr/>
              <a:t>12</a:t>
            </a:fld>
            <a:endParaRPr lang="en-US"/>
          </a:p>
        </p:txBody>
      </p:sp>
      <p:sp>
        <p:nvSpPr>
          <p:cNvPr id="3" name="Content Placeholder 2"/>
          <p:cNvSpPr>
            <a:spLocks noGrp="1"/>
          </p:cNvSpPr>
          <p:nvPr>
            <p:ph sz="quarter" idx="13"/>
          </p:nvPr>
        </p:nvSpPr>
        <p:spPr/>
        <p:txBody>
          <a:bodyPr>
            <a:normAutofit lnSpcReduction="10000"/>
          </a:bodyPr>
          <a:lstStyle/>
          <a:p>
            <a:pPr rtl="0" fontAlgn="ctr"/>
            <a:r>
              <a:rPr lang="en-US" sz="1600" b="1" dirty="0" smtClean="0"/>
              <a:t>Chad’s Blog</a:t>
            </a:r>
          </a:p>
          <a:p>
            <a:pPr rtl="0" fontAlgn="ctr"/>
            <a:r>
              <a:rPr lang="en-US" sz="1600" b="1" dirty="0"/>
              <a:t>	</a:t>
            </a:r>
            <a:r>
              <a:rPr lang="en-US" sz="1600" b="1" dirty="0" smtClean="0"/>
              <a:t>http://blogs.technet.com/b/chad</a:t>
            </a:r>
          </a:p>
          <a:p>
            <a:pPr rtl="0" fontAlgn="ctr"/>
            <a:r>
              <a:rPr lang="en-US" sz="1600" b="1" dirty="0" smtClean="0"/>
              <a:t>Yong Rhee’s Blog</a:t>
            </a:r>
          </a:p>
          <a:p>
            <a:pPr rtl="0" fontAlgn="ctr"/>
            <a:r>
              <a:rPr lang="en-US" sz="1600" b="1" dirty="0"/>
              <a:t>	http://blogs.technet.com/b/yongrhee</a:t>
            </a:r>
            <a:endParaRPr lang="en-US" sz="1600" b="1" dirty="0" smtClean="0"/>
          </a:p>
          <a:p>
            <a:pPr rtl="0" fontAlgn="ctr"/>
            <a:r>
              <a:rPr lang="en-US" sz="1600" b="1" dirty="0" smtClean="0"/>
              <a:t>Jeff Stokes Blog</a:t>
            </a:r>
          </a:p>
          <a:p>
            <a:pPr rtl="0" fontAlgn="ctr"/>
            <a:r>
              <a:rPr lang="en-US" sz="1600" b="1" dirty="0"/>
              <a:t>	 http://</a:t>
            </a:r>
            <a:r>
              <a:rPr lang="en-US" sz="1600" b="1" dirty="0" smtClean="0"/>
              <a:t>blogs.technet.com/b/jeff_stokes</a:t>
            </a:r>
          </a:p>
          <a:p>
            <a:pPr rtl="0" fontAlgn="ctr"/>
            <a:r>
              <a:rPr lang="en-US" sz="1600" b="1" dirty="0" smtClean="0"/>
              <a:t>Ask PFE Platforms Blog</a:t>
            </a:r>
          </a:p>
          <a:p>
            <a:pPr rtl="0" fontAlgn="ctr"/>
            <a:r>
              <a:rPr lang="en-US" sz="1600" b="1" dirty="0"/>
              <a:t>	 http://blogs.technet.com/b/askpfeplat/</a:t>
            </a:r>
            <a:endParaRPr lang="en-US" sz="1600" b="1" dirty="0" smtClean="0"/>
          </a:p>
          <a:p>
            <a:pPr rtl="0" fontAlgn="ctr"/>
            <a:r>
              <a:rPr lang="en-US" sz="1600" b="1" dirty="0" smtClean="0"/>
              <a:t>Windows 8.1 RTM Assessment and Deployment Kit</a:t>
            </a:r>
          </a:p>
          <a:p>
            <a:pPr rtl="0" fontAlgn="ctr"/>
            <a:r>
              <a:rPr lang="en-US" sz="1600" dirty="0" smtClean="0"/>
              <a:t>	http</a:t>
            </a:r>
            <a:r>
              <a:rPr lang="en-US" sz="1600" dirty="0"/>
              <a:t>://</a:t>
            </a:r>
            <a:r>
              <a:rPr lang="en-US" sz="1600" dirty="0" smtClean="0"/>
              <a:t>download.microsoft.com/download/6/A/E/6AEA92B0-A412-4622-983E-5B305D2EBE56/adk/adksetup.exe</a:t>
            </a:r>
          </a:p>
          <a:p>
            <a:pPr rtl="0" fontAlgn="ctr"/>
            <a:r>
              <a:rPr lang="en-US" sz="1600" b="1" dirty="0" smtClean="0"/>
              <a:t>Windows 7 SDK</a:t>
            </a:r>
          </a:p>
          <a:p>
            <a:pPr rtl="0" fontAlgn="ctr"/>
            <a:r>
              <a:rPr lang="en-US" sz="1600" dirty="0" smtClean="0"/>
              <a:t>	http</a:t>
            </a:r>
            <a:r>
              <a:rPr lang="en-US" sz="1600" dirty="0"/>
              <a:t>://</a:t>
            </a:r>
            <a:r>
              <a:rPr lang="en-US" sz="1600" dirty="0" smtClean="0"/>
              <a:t>www.microsoft.com/en-us/download/details.aspx?id=8279</a:t>
            </a:r>
          </a:p>
          <a:p>
            <a:pPr rtl="0" fontAlgn="ctr"/>
            <a:r>
              <a:rPr lang="en-US" sz="1600" b="1" dirty="0" smtClean="0"/>
              <a:t>Sysinternals Tools</a:t>
            </a:r>
          </a:p>
          <a:p>
            <a:pPr rtl="0" fontAlgn="ctr"/>
            <a:r>
              <a:rPr lang="en-US" sz="1600" dirty="0" smtClean="0"/>
              <a:t>	http://live.Sysinternals.com/tools</a:t>
            </a:r>
            <a:endParaRPr lang="en-US" sz="1600" dirty="0"/>
          </a:p>
        </p:txBody>
      </p:sp>
    </p:spTree>
    <p:extLst>
      <p:ext uri="{BB962C8B-B14F-4D97-AF65-F5344CB8AC3E}">
        <p14:creationId xmlns:p14="http://schemas.microsoft.com/office/powerpoint/2010/main" val="25909460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Placeholder 28"/>
          <p:cNvPicPr>
            <a:picLocks noGrp="1" noChangeAspect="1"/>
          </p:cNvPicPr>
          <p:nvPr>
            <p:ph type="pic" sz="quarter" idx="18"/>
          </p:nvPr>
        </p:nvPicPr>
        <p:blipFill rotWithShape="1">
          <a:blip r:embed="rId2">
            <a:extLst>
              <a:ext uri="{28A0092B-C50C-407E-A947-70E740481C1C}">
                <a14:useLocalDpi xmlns:a14="http://schemas.microsoft.com/office/drawing/2010/main" val="0"/>
              </a:ext>
            </a:extLst>
          </a:blip>
          <a:srcRect t="10782" b="4844"/>
          <a:stretch/>
        </p:blipFill>
        <p:spPr/>
      </p:pic>
      <p:sp>
        <p:nvSpPr>
          <p:cNvPr id="28" name="Rectangle 27"/>
          <p:cNvSpPr/>
          <p:nvPr/>
        </p:nvSpPr>
        <p:spPr>
          <a:xfrm rot="10800000" flipV="1">
            <a:off x="0" y="3307"/>
            <a:ext cx="12192000" cy="6854693"/>
          </a:xfrm>
          <a:prstGeom prst="rect">
            <a:avLst/>
          </a:prstGeom>
          <a:gradFill flip="none" rotWithShape="1">
            <a:gsLst>
              <a:gs pos="0">
                <a:schemeClr val="tx1"/>
              </a:gs>
              <a:gs pos="28000">
                <a:schemeClr val="tx1">
                  <a:alpha val="0"/>
                </a:schemeClr>
              </a:gs>
            </a:gsLst>
            <a:lin ang="438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p>
        </p:txBody>
      </p:sp>
      <p:sp>
        <p:nvSpPr>
          <p:cNvPr id="15" name="TextBox 14"/>
          <p:cNvSpPr txBox="1"/>
          <p:nvPr/>
        </p:nvSpPr>
        <p:spPr>
          <a:xfrm>
            <a:off x="132544" y="5402337"/>
            <a:ext cx="11754657" cy="810478"/>
          </a:xfrm>
          <a:prstGeom prst="rect">
            <a:avLst/>
          </a:prstGeom>
          <a:noFill/>
        </p:spPr>
        <p:txBody>
          <a:bodyPr wrap="square" rtlCol="0">
            <a:spAutoFit/>
          </a:bodyPr>
          <a:lstStyle/>
          <a:p>
            <a:pPr>
              <a:lnSpc>
                <a:spcPts val="1413"/>
              </a:lnSpc>
            </a:pPr>
            <a:r>
              <a:rPr lang="en-US" sz="1067" dirty="0">
                <a:effectLst>
                  <a:outerShdw blurRad="50800" dist="38100" dir="2700000" algn="tl" rotWithShape="0">
                    <a:srgbClr val="000000">
                      <a:alpha val="50000"/>
                    </a:srgbClr>
                  </a:outerShdw>
                </a:effectLst>
              </a:rPr>
              <a:t>© 2012 Microsoft Corporation. All rights reserved. Microsoft, Windows, Windows Vista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Placeholder 3"/>
          <p:cNvPicPr>
            <a:picLocks noGrp="1" noChangeAspect="1"/>
          </p:cNvPicPr>
          <p:nvPr>
            <p:ph type="pic" sz="quarter" idx="20"/>
          </p:nvPr>
        </p:nvPicPr>
        <p:blipFill>
          <a:blip r:embed="rId3" cstate="print">
            <a:extLst>
              <a:ext uri="{28A0092B-C50C-407E-A947-70E740481C1C}">
                <a14:useLocalDpi xmlns:a14="http://schemas.microsoft.com/office/drawing/2010/main" val="0"/>
              </a:ext>
            </a:extLst>
          </a:blip>
          <a:srcRect t="160" b="160"/>
          <a:stretch>
            <a:fillRect/>
          </a:stretch>
        </p:blipFill>
        <p:spPr>
          <a:xfrm>
            <a:off x="10668000" y="24384"/>
            <a:ext cx="1524000" cy="559816"/>
          </a:xfrm>
        </p:spPr>
      </p:pic>
      <p:sp>
        <p:nvSpPr>
          <p:cNvPr id="12" name="Text Placeholder 11"/>
          <p:cNvSpPr>
            <a:spLocks noGrp="1"/>
          </p:cNvSpPr>
          <p:nvPr>
            <p:ph type="body" sz="quarter" idx="12"/>
          </p:nvPr>
        </p:nvSpPr>
        <p:spPr/>
        <p:txBody>
          <a:bodyPr>
            <a:normAutofit/>
          </a:bodyPr>
          <a:lstStyle/>
          <a:p>
            <a:r>
              <a:rPr lang="en-US" dirty="0" smtClean="0"/>
              <a:t>Contact</a:t>
            </a:r>
          </a:p>
          <a:p>
            <a:endParaRPr lang="en-US" dirty="0"/>
          </a:p>
          <a:p>
            <a:r>
              <a:rPr lang="en-US" dirty="0" smtClean="0"/>
              <a:t>Chad Schultz</a:t>
            </a:r>
            <a:endParaRPr lang="en-US" dirty="0"/>
          </a:p>
          <a:p>
            <a:r>
              <a:rPr lang="en-US" dirty="0" smtClean="0"/>
              <a:t>Premier Field Engineer</a:t>
            </a:r>
            <a:endParaRPr lang="en-US" dirty="0"/>
          </a:p>
          <a:p>
            <a:r>
              <a:rPr lang="en-US" smtClean="0"/>
              <a:t>(701) 610-1310</a:t>
            </a:r>
            <a:endParaRPr lang="en-US" dirty="0"/>
          </a:p>
          <a:p>
            <a:r>
              <a:rPr lang="en-US" dirty="0"/>
              <a:t>www.microsoft.com/microsoftservices</a:t>
            </a:r>
          </a:p>
          <a:p>
            <a:endParaRPr lang="en-US" dirty="0"/>
          </a:p>
        </p:txBody>
      </p:sp>
    </p:spTree>
    <p:extLst>
      <p:ext uri="{BB962C8B-B14F-4D97-AF65-F5344CB8AC3E}">
        <p14:creationId xmlns:p14="http://schemas.microsoft.com/office/powerpoint/2010/main" val="31966015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 causes of slow boot/logon</a:t>
            </a:r>
            <a:endParaRPr lang="en-US" dirty="0"/>
          </a:p>
        </p:txBody>
      </p:sp>
      <p:sp>
        <p:nvSpPr>
          <p:cNvPr id="5" name="Slide Number Placeholder 4"/>
          <p:cNvSpPr>
            <a:spLocks noGrp="1"/>
          </p:cNvSpPr>
          <p:nvPr>
            <p:ph type="sldNum" sz="quarter" idx="11"/>
          </p:nvPr>
        </p:nvSpPr>
        <p:spPr/>
        <p:txBody>
          <a:bodyPr/>
          <a:lstStyle/>
          <a:p>
            <a:fld id="{74A398B2-5A34-1A4A-811E-F4027282568C}" type="slidenum">
              <a:rPr lang="en-US" smtClean="0"/>
              <a:pPr/>
              <a:t>2</a:t>
            </a:fld>
            <a:endParaRPr lang="en-US"/>
          </a:p>
        </p:txBody>
      </p:sp>
      <p:sp>
        <p:nvSpPr>
          <p:cNvPr id="3" name="Content Placeholder 2"/>
          <p:cNvSpPr>
            <a:spLocks noGrp="1"/>
          </p:cNvSpPr>
          <p:nvPr>
            <p:ph sz="quarter" idx="13"/>
          </p:nvPr>
        </p:nvSpPr>
        <p:spPr/>
        <p:txBody>
          <a:bodyPr/>
          <a:lstStyle/>
          <a:p>
            <a:pPr>
              <a:buSzPct val="80000"/>
            </a:pPr>
            <a:r>
              <a:rPr lang="en-US" dirty="0" smtClean="0"/>
              <a:t>GPOs</a:t>
            </a:r>
          </a:p>
          <a:p>
            <a:pPr>
              <a:buSzPct val="80000"/>
            </a:pPr>
            <a:r>
              <a:rPr lang="en-US" dirty="0" smtClean="0"/>
              <a:t>Start up/Logon scripts</a:t>
            </a:r>
          </a:p>
          <a:p>
            <a:pPr>
              <a:buSzPct val="80000"/>
            </a:pPr>
            <a:r>
              <a:rPr lang="en-US" dirty="0" smtClean="0"/>
              <a:t>Start up programs</a:t>
            </a:r>
          </a:p>
          <a:p>
            <a:pPr>
              <a:buSzPct val="80000"/>
            </a:pPr>
            <a:r>
              <a:rPr lang="en-US" dirty="0" smtClean="0"/>
              <a:t>Unstable drivers</a:t>
            </a:r>
          </a:p>
          <a:p>
            <a:pPr>
              <a:buSzPct val="80000"/>
            </a:pPr>
            <a:r>
              <a:rPr lang="en-US" dirty="0" smtClean="0"/>
              <a:t>Slow starting Windows Services </a:t>
            </a:r>
          </a:p>
          <a:p>
            <a:pPr>
              <a:buSzPct val="80000"/>
            </a:pPr>
            <a:r>
              <a:rPr lang="en-US" dirty="0" smtClean="0"/>
              <a:t>Known KB issues</a:t>
            </a:r>
            <a:endParaRPr lang="en-US" dirty="0"/>
          </a:p>
        </p:txBody>
      </p:sp>
    </p:spTree>
    <p:extLst>
      <p:ext uri="{BB962C8B-B14F-4D97-AF65-F5344CB8AC3E}">
        <p14:creationId xmlns:p14="http://schemas.microsoft.com/office/powerpoint/2010/main" val="564550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good boot time?</a:t>
            </a:r>
            <a:endParaRPr lang="en-US" dirty="0"/>
          </a:p>
        </p:txBody>
      </p:sp>
      <p:sp>
        <p:nvSpPr>
          <p:cNvPr id="5" name="Slide Number Placeholder 4"/>
          <p:cNvSpPr>
            <a:spLocks noGrp="1"/>
          </p:cNvSpPr>
          <p:nvPr>
            <p:ph type="sldNum" sz="quarter" idx="11"/>
          </p:nvPr>
        </p:nvSpPr>
        <p:spPr/>
        <p:txBody>
          <a:bodyPr/>
          <a:lstStyle/>
          <a:p>
            <a:fld id="{74A398B2-5A34-1A4A-811E-F4027282568C}" type="slidenum">
              <a:rPr lang="en-US" smtClean="0"/>
              <a:pPr/>
              <a:t>3</a:t>
            </a:fld>
            <a:endParaRPr lang="en-US"/>
          </a:p>
        </p:txBody>
      </p:sp>
      <p:sp>
        <p:nvSpPr>
          <p:cNvPr id="3" name="Content Placeholder 2"/>
          <p:cNvSpPr>
            <a:spLocks noGrp="1"/>
          </p:cNvSpPr>
          <p:nvPr>
            <p:ph sz="quarter" idx="13"/>
          </p:nvPr>
        </p:nvSpPr>
        <p:spPr/>
        <p:txBody>
          <a:bodyPr>
            <a:normAutofit fontScale="77500" lnSpcReduction="20000"/>
          </a:bodyPr>
          <a:lstStyle/>
          <a:p>
            <a:pPr>
              <a:buSzPct val="80000"/>
            </a:pPr>
            <a:r>
              <a:rPr lang="en-US" dirty="0" smtClean="0"/>
              <a:t>Windows 8/8.1</a:t>
            </a:r>
          </a:p>
          <a:p>
            <a:pPr>
              <a:buSzPct val="80000"/>
            </a:pPr>
            <a:r>
              <a:rPr lang="en-US" dirty="0"/>
              <a:t>	</a:t>
            </a:r>
            <a:r>
              <a:rPr lang="en-US" dirty="0" smtClean="0"/>
              <a:t>HDD - &lt; 75s</a:t>
            </a:r>
          </a:p>
          <a:p>
            <a:pPr>
              <a:buSzPct val="80000"/>
            </a:pPr>
            <a:r>
              <a:rPr lang="en-US" dirty="0"/>
              <a:t>	</a:t>
            </a:r>
            <a:r>
              <a:rPr lang="en-US" dirty="0" smtClean="0"/>
              <a:t>SSD - &lt; 45s</a:t>
            </a:r>
          </a:p>
          <a:p>
            <a:pPr>
              <a:buSzPct val="80000"/>
            </a:pPr>
            <a:r>
              <a:rPr lang="en-US" dirty="0" smtClean="0"/>
              <a:t>Windows 7</a:t>
            </a:r>
          </a:p>
          <a:p>
            <a:pPr>
              <a:buSzPct val="80000"/>
            </a:pPr>
            <a:r>
              <a:rPr lang="en-US" dirty="0"/>
              <a:t>	</a:t>
            </a:r>
            <a:r>
              <a:rPr lang="en-US" dirty="0" smtClean="0"/>
              <a:t>HDD - &lt; 90s</a:t>
            </a:r>
          </a:p>
          <a:p>
            <a:pPr>
              <a:buSzPct val="80000"/>
            </a:pPr>
            <a:r>
              <a:rPr lang="en-US" dirty="0"/>
              <a:t>	</a:t>
            </a:r>
            <a:r>
              <a:rPr lang="en-US" dirty="0" smtClean="0"/>
              <a:t>SSD - &lt; 60s</a:t>
            </a:r>
          </a:p>
          <a:p>
            <a:pPr>
              <a:buSzPct val="80000"/>
            </a:pPr>
            <a:r>
              <a:rPr lang="en-US" dirty="0" smtClean="0"/>
              <a:t>Windows Vista</a:t>
            </a:r>
          </a:p>
          <a:p>
            <a:pPr>
              <a:buSzPct val="80000"/>
            </a:pPr>
            <a:r>
              <a:rPr lang="en-US" dirty="0"/>
              <a:t>	</a:t>
            </a:r>
            <a:r>
              <a:rPr lang="en-US" dirty="0" smtClean="0"/>
              <a:t>HDD - &lt; 120s</a:t>
            </a:r>
          </a:p>
          <a:p>
            <a:pPr>
              <a:buSzPct val="80000"/>
            </a:pPr>
            <a:r>
              <a:rPr lang="en-US" dirty="0"/>
              <a:t>	</a:t>
            </a:r>
            <a:r>
              <a:rPr lang="en-US" dirty="0" smtClean="0"/>
              <a:t>SSD - &lt; 75s</a:t>
            </a:r>
            <a:endParaRPr lang="en-US" dirty="0"/>
          </a:p>
        </p:txBody>
      </p:sp>
    </p:spTree>
    <p:extLst>
      <p:ext uri="{BB962C8B-B14F-4D97-AF65-F5344CB8AC3E}">
        <p14:creationId xmlns:p14="http://schemas.microsoft.com/office/powerpoint/2010/main" val="10697275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Tools available to troubleshoot slow boot/logon</a:t>
            </a:r>
            <a:endParaRPr lang="en-US" dirty="0"/>
          </a:p>
        </p:txBody>
      </p:sp>
      <p:sp>
        <p:nvSpPr>
          <p:cNvPr id="5" name="Slide Number Placeholder 4"/>
          <p:cNvSpPr>
            <a:spLocks noGrp="1"/>
          </p:cNvSpPr>
          <p:nvPr>
            <p:ph type="sldNum" sz="quarter" idx="11"/>
          </p:nvPr>
        </p:nvSpPr>
        <p:spPr/>
        <p:txBody>
          <a:bodyPr/>
          <a:lstStyle/>
          <a:p>
            <a:fld id="{74A398B2-5A34-1A4A-811E-F4027282568C}" type="slidenum">
              <a:rPr lang="en-US" smtClean="0"/>
              <a:pPr/>
              <a:t>4</a:t>
            </a:fld>
            <a:endParaRPr lang="en-US"/>
          </a:p>
        </p:txBody>
      </p:sp>
      <p:sp>
        <p:nvSpPr>
          <p:cNvPr id="3" name="Content Placeholder 2"/>
          <p:cNvSpPr>
            <a:spLocks noGrp="1"/>
          </p:cNvSpPr>
          <p:nvPr>
            <p:ph sz="quarter" idx="13"/>
          </p:nvPr>
        </p:nvSpPr>
        <p:spPr/>
        <p:txBody>
          <a:bodyPr>
            <a:normAutofit/>
          </a:bodyPr>
          <a:lstStyle/>
          <a:p>
            <a:pPr>
              <a:buSzPct val="80000"/>
            </a:pPr>
            <a:r>
              <a:rPr lang="en-US" dirty="0" smtClean="0"/>
              <a:t>Windows Performance Toolkit</a:t>
            </a:r>
          </a:p>
          <a:p>
            <a:pPr>
              <a:buSzPct val="80000"/>
            </a:pPr>
            <a:r>
              <a:rPr lang="en-US" dirty="0" smtClean="0"/>
              <a:t>Process Monitor</a:t>
            </a:r>
          </a:p>
          <a:p>
            <a:pPr>
              <a:buSzPct val="80000"/>
            </a:pPr>
            <a:r>
              <a:rPr lang="en-US" dirty="0" smtClean="0"/>
              <a:t>Event Viewer (Vista+)</a:t>
            </a:r>
          </a:p>
          <a:p>
            <a:pPr>
              <a:buSzPct val="80000"/>
            </a:pPr>
            <a:r>
              <a:rPr lang="en-US" dirty="0" err="1" smtClean="0"/>
              <a:t>Autoruns</a:t>
            </a:r>
            <a:r>
              <a:rPr lang="en-US" dirty="0" smtClean="0"/>
              <a:t> </a:t>
            </a:r>
          </a:p>
          <a:p>
            <a:pPr marL="378875" indent="-378875">
              <a:buSzPct val="80000"/>
              <a:buFont typeface="Arial" pitchFamily="34" charset="0"/>
              <a:buChar char="•"/>
            </a:pPr>
            <a:endParaRPr lang="en-US" dirty="0"/>
          </a:p>
        </p:txBody>
      </p:sp>
    </p:spTree>
    <p:extLst>
      <p:ext uri="{BB962C8B-B14F-4D97-AF65-F5344CB8AC3E}">
        <p14:creationId xmlns:p14="http://schemas.microsoft.com/office/powerpoint/2010/main" val="31785779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Windows Performance </a:t>
            </a:r>
            <a:r>
              <a:rPr lang="en-US" dirty="0" smtClean="0"/>
              <a:t>Toolkit - Setup</a:t>
            </a:r>
            <a:endParaRPr lang="en-US" dirty="0"/>
          </a:p>
        </p:txBody>
      </p:sp>
      <p:sp>
        <p:nvSpPr>
          <p:cNvPr id="5" name="Slide Number Placeholder 4"/>
          <p:cNvSpPr>
            <a:spLocks noGrp="1"/>
          </p:cNvSpPr>
          <p:nvPr>
            <p:ph type="sldNum" sz="quarter" idx="11"/>
          </p:nvPr>
        </p:nvSpPr>
        <p:spPr/>
        <p:txBody>
          <a:bodyPr/>
          <a:lstStyle/>
          <a:p>
            <a:fld id="{74A398B2-5A34-1A4A-811E-F4027282568C}" type="slidenum">
              <a:rPr lang="en-US" smtClean="0"/>
              <a:pPr/>
              <a:t>5</a:t>
            </a:fld>
            <a:endParaRPr lang="en-US"/>
          </a:p>
        </p:txBody>
      </p:sp>
      <p:sp>
        <p:nvSpPr>
          <p:cNvPr id="3" name="Content Placeholder 2"/>
          <p:cNvSpPr>
            <a:spLocks noGrp="1"/>
          </p:cNvSpPr>
          <p:nvPr>
            <p:ph sz="quarter" idx="13"/>
          </p:nvPr>
        </p:nvSpPr>
        <p:spPr/>
        <p:txBody>
          <a:bodyPr>
            <a:normAutofit fontScale="92500"/>
          </a:bodyPr>
          <a:lstStyle/>
          <a:p>
            <a:pPr>
              <a:buSzPct val="80000"/>
            </a:pPr>
            <a:r>
              <a:rPr lang="en-US" dirty="0" smtClean="0"/>
              <a:t>Windows 8/8.1 </a:t>
            </a:r>
            <a:r>
              <a:rPr lang="en-US" dirty="0" smtClean="0"/>
              <a:t>ADK (Windows 7 and up)</a:t>
            </a:r>
            <a:endParaRPr lang="en-US" dirty="0" smtClean="0"/>
          </a:p>
          <a:p>
            <a:pPr>
              <a:buSzPct val="80000"/>
            </a:pPr>
            <a:r>
              <a:rPr lang="en-US" dirty="0" smtClean="0"/>
              <a:t>Windows 7 </a:t>
            </a:r>
            <a:r>
              <a:rPr lang="en-US" dirty="0" smtClean="0"/>
              <a:t>SDK (Windows 7 and below)</a:t>
            </a:r>
            <a:endParaRPr lang="en-US" dirty="0" smtClean="0"/>
          </a:p>
          <a:p>
            <a:pPr>
              <a:buSzPct val="80000"/>
            </a:pPr>
            <a:r>
              <a:rPr lang="en-US" dirty="0" smtClean="0"/>
              <a:t>Local install or download</a:t>
            </a:r>
          </a:p>
          <a:p>
            <a:pPr>
              <a:buSzPct val="80000"/>
            </a:pPr>
            <a:r>
              <a:rPr lang="en-US" dirty="0" smtClean="0"/>
              <a:t>Can copy just files to other machines and run</a:t>
            </a:r>
            <a:endParaRPr lang="en-US" dirty="0"/>
          </a:p>
        </p:txBody>
      </p:sp>
    </p:spTree>
    <p:extLst>
      <p:ext uri="{BB962C8B-B14F-4D97-AF65-F5344CB8AC3E}">
        <p14:creationId xmlns:p14="http://schemas.microsoft.com/office/powerpoint/2010/main" val="35040847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Windows Performance </a:t>
            </a:r>
            <a:r>
              <a:rPr lang="en-US" dirty="0" smtClean="0"/>
              <a:t>Toolkit – Command Line</a:t>
            </a:r>
            <a:endParaRPr lang="en-US" dirty="0"/>
          </a:p>
        </p:txBody>
      </p:sp>
      <p:sp>
        <p:nvSpPr>
          <p:cNvPr id="5" name="Slide Number Placeholder 4"/>
          <p:cNvSpPr>
            <a:spLocks noGrp="1"/>
          </p:cNvSpPr>
          <p:nvPr>
            <p:ph type="sldNum" sz="quarter" idx="11"/>
          </p:nvPr>
        </p:nvSpPr>
        <p:spPr/>
        <p:txBody>
          <a:bodyPr/>
          <a:lstStyle/>
          <a:p>
            <a:fld id="{74A398B2-5A34-1A4A-811E-F4027282568C}" type="slidenum">
              <a:rPr lang="en-US" smtClean="0"/>
              <a:pPr/>
              <a:t>6</a:t>
            </a:fld>
            <a:endParaRPr lang="en-US"/>
          </a:p>
        </p:txBody>
      </p:sp>
      <p:sp>
        <p:nvSpPr>
          <p:cNvPr id="3" name="Content Placeholder 2"/>
          <p:cNvSpPr>
            <a:spLocks noGrp="1"/>
          </p:cNvSpPr>
          <p:nvPr>
            <p:ph sz="quarter" idx="13"/>
          </p:nvPr>
        </p:nvSpPr>
        <p:spPr/>
        <p:txBody>
          <a:bodyPr>
            <a:normAutofit fontScale="70000" lnSpcReduction="20000"/>
          </a:bodyPr>
          <a:lstStyle/>
          <a:p>
            <a:pPr>
              <a:buSzPct val="80000"/>
            </a:pPr>
            <a:r>
              <a:rPr lang="en-US" sz="2000" dirty="0" smtClean="0"/>
              <a:t>Simple boot trace:</a:t>
            </a:r>
          </a:p>
          <a:p>
            <a:pPr>
              <a:buSzPct val="80000"/>
            </a:pPr>
            <a:r>
              <a:rPr lang="en-US" sz="2000" dirty="0" smtClean="0"/>
              <a:t>	Xbootmgr.exe </a:t>
            </a:r>
            <a:r>
              <a:rPr lang="en-US" sz="2000" dirty="0" smtClean="0"/>
              <a:t>-trace boot</a:t>
            </a:r>
          </a:p>
          <a:p>
            <a:pPr>
              <a:buSzPct val="80000"/>
            </a:pPr>
            <a:r>
              <a:rPr lang="en-US" sz="2000" dirty="0" smtClean="0"/>
              <a:t>Simple shutdown trace:</a:t>
            </a:r>
          </a:p>
          <a:p>
            <a:pPr>
              <a:buSzPct val="80000"/>
            </a:pPr>
            <a:r>
              <a:rPr lang="en-US" sz="2000" dirty="0" smtClean="0"/>
              <a:t>	Xbootmgr.exe </a:t>
            </a:r>
            <a:r>
              <a:rPr lang="en-US" sz="2000" dirty="0"/>
              <a:t>-trace </a:t>
            </a:r>
            <a:r>
              <a:rPr lang="en-US" sz="2000" dirty="0" smtClean="0"/>
              <a:t>shutdown</a:t>
            </a:r>
            <a:endParaRPr lang="en-US" sz="2000" dirty="0"/>
          </a:p>
          <a:p>
            <a:pPr>
              <a:buSzPct val="80000"/>
            </a:pPr>
            <a:r>
              <a:rPr lang="en-US" sz="2000" dirty="0" smtClean="0"/>
              <a:t>Simple hibernate trace:</a:t>
            </a:r>
          </a:p>
          <a:p>
            <a:pPr>
              <a:buSzPct val="80000"/>
            </a:pPr>
            <a:r>
              <a:rPr lang="en-US" sz="2000" dirty="0" smtClean="0"/>
              <a:t>	Xbootmgr.exe </a:t>
            </a:r>
            <a:r>
              <a:rPr lang="en-US" sz="2000" dirty="0"/>
              <a:t>-trace </a:t>
            </a:r>
            <a:r>
              <a:rPr lang="en-US" sz="2000" dirty="0" smtClean="0"/>
              <a:t>hibernate</a:t>
            </a:r>
          </a:p>
          <a:p>
            <a:pPr>
              <a:buSzPct val="80000"/>
            </a:pPr>
            <a:r>
              <a:rPr lang="en-US" sz="2000" dirty="0" smtClean="0"/>
              <a:t>Simple sleep/standby trace:</a:t>
            </a:r>
          </a:p>
          <a:p>
            <a:pPr>
              <a:buSzPct val="80000"/>
            </a:pPr>
            <a:r>
              <a:rPr lang="en-US" sz="2000" dirty="0" smtClean="0"/>
              <a:t>	Xbootmgr.exe </a:t>
            </a:r>
            <a:r>
              <a:rPr lang="en-US" sz="2000" dirty="0"/>
              <a:t>-trace </a:t>
            </a:r>
            <a:r>
              <a:rPr lang="en-US" sz="2000" dirty="0" smtClean="0"/>
              <a:t>Standby</a:t>
            </a:r>
          </a:p>
          <a:p>
            <a:pPr>
              <a:buSzPct val="80000"/>
            </a:pPr>
            <a:r>
              <a:rPr lang="en-US" sz="2000" dirty="0" smtClean="0"/>
              <a:t>In depth boot trace:</a:t>
            </a:r>
          </a:p>
          <a:p>
            <a:pPr>
              <a:buSzPct val="80000"/>
            </a:pPr>
            <a:r>
              <a:rPr lang="en-US" sz="2000" dirty="0" smtClean="0"/>
              <a:t>	Xbootmgr.exe </a:t>
            </a:r>
            <a:r>
              <a:rPr lang="en-US" sz="2000" dirty="0" smtClean="0"/>
              <a:t>-trace boot -</a:t>
            </a:r>
            <a:r>
              <a:rPr lang="en-US" sz="2000" dirty="0" err="1" smtClean="0"/>
              <a:t>traceFlags</a:t>
            </a:r>
            <a:r>
              <a:rPr lang="en-US" sz="2000" dirty="0" smtClean="0"/>
              <a:t> latency+dispatcher -</a:t>
            </a:r>
            <a:r>
              <a:rPr lang="en-US" sz="2000" dirty="0" err="1" smtClean="0"/>
              <a:t>stackWalk</a:t>
            </a:r>
            <a:r>
              <a:rPr lang="en-US" sz="2000" dirty="0" smtClean="0"/>
              <a:t> 	</a:t>
            </a:r>
            <a:r>
              <a:rPr lang="en-US" sz="2000" dirty="0" err="1" smtClean="0"/>
              <a:t>Profile+ImageLoad+ProcessCreate+ThreadCreate+CSwitch+Read</a:t>
            </a:r>
            <a:r>
              <a:rPr lang="en-US" sz="2000" dirty="0" smtClean="0"/>
              <a:t>	</a:t>
            </a:r>
            <a:r>
              <a:rPr lang="en-US" sz="2000" dirty="0" err="1" smtClean="0"/>
              <a:t>yThread+ThreadCreate</a:t>
            </a:r>
            <a:r>
              <a:rPr lang="en-US" sz="2000" dirty="0" smtClean="0"/>
              <a:t> -</a:t>
            </a:r>
            <a:r>
              <a:rPr lang="en-US" sz="2000" dirty="0" err="1" smtClean="0"/>
              <a:t>postBootDelay</a:t>
            </a:r>
            <a:r>
              <a:rPr lang="en-US" sz="2000" dirty="0" smtClean="0"/>
              <a:t> 30 -</a:t>
            </a:r>
            <a:r>
              <a:rPr lang="en-US" sz="2000" dirty="0" err="1" smtClean="0"/>
              <a:t>resultPath</a:t>
            </a:r>
            <a:r>
              <a:rPr lang="en-US" sz="2000" dirty="0" smtClean="0"/>
              <a:t> c:\temp\</a:t>
            </a:r>
          </a:p>
          <a:p>
            <a:pPr>
              <a:buSzPct val="80000"/>
            </a:pPr>
            <a:r>
              <a:rPr lang="en-US" sz="2000" dirty="0" smtClean="0"/>
              <a:t>List </a:t>
            </a:r>
            <a:r>
              <a:rPr lang="en-US" sz="2000" dirty="0" err="1" smtClean="0"/>
              <a:t>traceFlags</a:t>
            </a:r>
            <a:r>
              <a:rPr lang="en-US" sz="2000" dirty="0" smtClean="0"/>
              <a:t> Groups</a:t>
            </a:r>
          </a:p>
          <a:p>
            <a:pPr>
              <a:buSzPct val="80000"/>
            </a:pPr>
            <a:r>
              <a:rPr lang="en-US" sz="2000" dirty="0"/>
              <a:t>	</a:t>
            </a:r>
            <a:r>
              <a:rPr lang="en-US" sz="2000" dirty="0" err="1" smtClean="0"/>
              <a:t>Xperf</a:t>
            </a:r>
            <a:r>
              <a:rPr lang="en-US" sz="2000" dirty="0" smtClean="0"/>
              <a:t> -providers KG</a:t>
            </a:r>
          </a:p>
          <a:p>
            <a:pPr>
              <a:buSzPct val="80000"/>
            </a:pPr>
            <a:r>
              <a:rPr lang="en-US" sz="2000" dirty="0" smtClean="0"/>
              <a:t>List </a:t>
            </a:r>
            <a:r>
              <a:rPr lang="en-US" sz="2000" dirty="0" err="1" smtClean="0"/>
              <a:t>stackWalk</a:t>
            </a:r>
            <a:endParaRPr lang="en-US" sz="2000" dirty="0" smtClean="0"/>
          </a:p>
          <a:p>
            <a:pPr>
              <a:buSzPct val="80000"/>
            </a:pPr>
            <a:r>
              <a:rPr lang="en-US" sz="2000" dirty="0"/>
              <a:t>	</a:t>
            </a:r>
            <a:r>
              <a:rPr lang="en-US" sz="2000" dirty="0" err="1" smtClean="0"/>
              <a:t>Xperf</a:t>
            </a:r>
            <a:r>
              <a:rPr lang="en-US" sz="2000" dirty="0" smtClean="0"/>
              <a:t> -help stackwalk</a:t>
            </a:r>
          </a:p>
          <a:p>
            <a:pPr>
              <a:buSzPct val="80000"/>
            </a:pPr>
            <a:r>
              <a:rPr lang="en-US" sz="2000" dirty="0" smtClean="0"/>
              <a:t>Wprui.exe</a:t>
            </a:r>
            <a:endParaRPr lang="en-US" sz="2000" dirty="0"/>
          </a:p>
        </p:txBody>
      </p:sp>
    </p:spTree>
    <p:extLst>
      <p:ext uri="{BB962C8B-B14F-4D97-AF65-F5344CB8AC3E}">
        <p14:creationId xmlns:p14="http://schemas.microsoft.com/office/powerpoint/2010/main" val="16512492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Windows Performance </a:t>
            </a:r>
            <a:r>
              <a:rPr lang="en-US" dirty="0" smtClean="0"/>
              <a:t>Toolkit – Graph Order</a:t>
            </a:r>
            <a:endParaRPr lang="en-US" dirty="0"/>
          </a:p>
        </p:txBody>
      </p:sp>
      <p:sp>
        <p:nvSpPr>
          <p:cNvPr id="5" name="Slide Number Placeholder 4"/>
          <p:cNvSpPr>
            <a:spLocks noGrp="1"/>
          </p:cNvSpPr>
          <p:nvPr>
            <p:ph type="sldNum" sz="quarter" idx="11"/>
          </p:nvPr>
        </p:nvSpPr>
        <p:spPr/>
        <p:txBody>
          <a:bodyPr/>
          <a:lstStyle/>
          <a:p>
            <a:fld id="{74A398B2-5A34-1A4A-811E-F4027282568C}" type="slidenum">
              <a:rPr lang="en-US" smtClean="0"/>
              <a:pPr/>
              <a:t>7</a:t>
            </a:fld>
            <a:endParaRPr lang="en-US"/>
          </a:p>
        </p:txBody>
      </p:sp>
      <p:sp>
        <p:nvSpPr>
          <p:cNvPr id="3" name="Content Placeholder 2"/>
          <p:cNvSpPr>
            <a:spLocks noGrp="1"/>
          </p:cNvSpPr>
          <p:nvPr>
            <p:ph sz="quarter" idx="13"/>
          </p:nvPr>
        </p:nvSpPr>
        <p:spPr/>
        <p:txBody>
          <a:bodyPr>
            <a:normAutofit/>
          </a:bodyPr>
          <a:lstStyle/>
          <a:p>
            <a:pPr rtl="0" fontAlgn="ctr"/>
            <a:r>
              <a:rPr lang="en-US" dirty="0"/>
              <a:t>Boot Phases</a:t>
            </a:r>
          </a:p>
          <a:p>
            <a:pPr rtl="0" fontAlgn="ctr"/>
            <a:r>
              <a:rPr lang="en-US" dirty="0"/>
              <a:t>Windows Logon</a:t>
            </a:r>
          </a:p>
          <a:p>
            <a:pPr rtl="0" fontAlgn="ctr"/>
            <a:r>
              <a:rPr lang="en-US" dirty="0"/>
              <a:t>Services</a:t>
            </a:r>
          </a:p>
          <a:p>
            <a:pPr rtl="0" fontAlgn="ctr"/>
            <a:r>
              <a:rPr lang="en-US" dirty="0"/>
              <a:t>Processes</a:t>
            </a:r>
          </a:p>
          <a:p>
            <a:pPr rtl="0" fontAlgn="ctr"/>
            <a:r>
              <a:rPr lang="en-US" dirty="0"/>
              <a:t>Generic Events</a:t>
            </a:r>
          </a:p>
        </p:txBody>
      </p:sp>
    </p:spTree>
    <p:extLst>
      <p:ext uri="{BB962C8B-B14F-4D97-AF65-F5344CB8AC3E}">
        <p14:creationId xmlns:p14="http://schemas.microsoft.com/office/powerpoint/2010/main" val="24674724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Windows Performance </a:t>
            </a:r>
            <a:r>
              <a:rPr lang="en-US" dirty="0" smtClean="0"/>
              <a:t>Toolkit</a:t>
            </a:r>
            <a:endParaRPr lang="en-US" dirty="0"/>
          </a:p>
        </p:txBody>
      </p:sp>
      <p:sp>
        <p:nvSpPr>
          <p:cNvPr id="5" name="Slide Number Placeholder 4"/>
          <p:cNvSpPr>
            <a:spLocks noGrp="1"/>
          </p:cNvSpPr>
          <p:nvPr>
            <p:ph type="sldNum" sz="quarter" idx="11"/>
          </p:nvPr>
        </p:nvSpPr>
        <p:spPr/>
        <p:txBody>
          <a:bodyPr/>
          <a:lstStyle/>
          <a:p>
            <a:fld id="{74A398B2-5A34-1A4A-811E-F4027282568C}" type="slidenum">
              <a:rPr lang="en-US" smtClean="0"/>
              <a:pPr/>
              <a:t>8</a:t>
            </a:fld>
            <a:endParaRPr lang="en-US"/>
          </a:p>
        </p:txBody>
      </p:sp>
      <p:sp>
        <p:nvSpPr>
          <p:cNvPr id="3" name="Content Placeholder 2"/>
          <p:cNvSpPr>
            <a:spLocks noGrp="1"/>
          </p:cNvSpPr>
          <p:nvPr>
            <p:ph sz="quarter" idx="13"/>
          </p:nvPr>
        </p:nvSpPr>
        <p:spPr/>
        <p:txBody>
          <a:bodyPr>
            <a:normAutofit/>
          </a:bodyPr>
          <a:lstStyle/>
          <a:p>
            <a:pPr rtl="0" fontAlgn="ctr"/>
            <a:r>
              <a:rPr lang="en-US" smtClean="0"/>
              <a:t>Demo traces</a:t>
            </a:r>
            <a:endParaRPr lang="en-US" dirty="0"/>
          </a:p>
        </p:txBody>
      </p:sp>
    </p:spTree>
    <p:extLst>
      <p:ext uri="{BB962C8B-B14F-4D97-AF65-F5344CB8AC3E}">
        <p14:creationId xmlns:p14="http://schemas.microsoft.com/office/powerpoint/2010/main" val="24082119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Process Monitor</a:t>
            </a:r>
            <a:endParaRPr lang="en-US" dirty="0"/>
          </a:p>
        </p:txBody>
      </p:sp>
      <p:sp>
        <p:nvSpPr>
          <p:cNvPr id="5" name="Slide Number Placeholder 4"/>
          <p:cNvSpPr>
            <a:spLocks noGrp="1"/>
          </p:cNvSpPr>
          <p:nvPr>
            <p:ph type="sldNum" sz="quarter" idx="11"/>
          </p:nvPr>
        </p:nvSpPr>
        <p:spPr/>
        <p:txBody>
          <a:bodyPr/>
          <a:lstStyle/>
          <a:p>
            <a:fld id="{74A398B2-5A34-1A4A-811E-F4027282568C}" type="slidenum">
              <a:rPr lang="en-US" smtClean="0"/>
              <a:pPr/>
              <a:t>9</a:t>
            </a:fld>
            <a:endParaRPr lang="en-US"/>
          </a:p>
        </p:txBody>
      </p:sp>
      <p:sp>
        <p:nvSpPr>
          <p:cNvPr id="3" name="Content Placeholder 2"/>
          <p:cNvSpPr>
            <a:spLocks noGrp="1"/>
          </p:cNvSpPr>
          <p:nvPr>
            <p:ph sz="quarter" idx="13"/>
          </p:nvPr>
        </p:nvSpPr>
        <p:spPr/>
        <p:txBody>
          <a:bodyPr>
            <a:normAutofit/>
          </a:bodyPr>
          <a:lstStyle/>
          <a:p>
            <a:pPr rtl="0" fontAlgn="ctr"/>
            <a:r>
              <a:rPr lang="en-US" dirty="0" smtClean="0"/>
              <a:t>Boot Trace</a:t>
            </a:r>
          </a:p>
          <a:p>
            <a:pPr rtl="0" fontAlgn="ctr"/>
            <a:r>
              <a:rPr lang="en-US" dirty="0" smtClean="0"/>
              <a:t>Check then reboot and run </a:t>
            </a:r>
            <a:r>
              <a:rPr lang="en-US" dirty="0" err="1" smtClean="0"/>
              <a:t>Procmon</a:t>
            </a:r>
            <a:endParaRPr lang="en-US" dirty="0" smtClean="0"/>
          </a:p>
          <a:p>
            <a:pPr rtl="0" fontAlgn="ctr"/>
            <a:r>
              <a:rPr lang="en-US" dirty="0" smtClean="0"/>
              <a:t>Save as .PML</a:t>
            </a:r>
            <a:endParaRPr lang="en-US" dirty="0"/>
          </a:p>
        </p:txBody>
      </p:sp>
    </p:spTree>
    <p:extLst>
      <p:ext uri="{BB962C8B-B14F-4D97-AF65-F5344CB8AC3E}">
        <p14:creationId xmlns:p14="http://schemas.microsoft.com/office/powerpoint/2010/main" val="2916535447"/>
      </p:ext>
    </p:extLst>
  </p:cSld>
  <p:clrMapOvr>
    <a:masterClrMapping/>
  </p:clrMapOvr>
  <p:timing>
    <p:tnLst>
      <p:par>
        <p:cTn id="1" dur="indefinite" restart="never" nodeType="tmRoot"/>
      </p:par>
    </p:tnLst>
  </p:timing>
</p:sld>
</file>

<file path=ppt/theme/theme1.xml><?xml version="1.0" encoding="utf-8"?>
<a:theme xmlns:a="http://schemas.openxmlformats.org/drawingml/2006/main" name="Services_theme_16x9_073012">
  <a:themeElements>
    <a:clrScheme name="Custom 21">
      <a:dk1>
        <a:srgbClr val="000000"/>
      </a:dk1>
      <a:lt1>
        <a:srgbClr val="FFFFFF"/>
      </a:lt1>
      <a:dk2>
        <a:srgbClr val="002050"/>
      </a:dk2>
      <a:lt2>
        <a:srgbClr val="FFFFFF"/>
      </a:lt2>
      <a:accent1>
        <a:srgbClr val="002050"/>
      </a:accent1>
      <a:accent2>
        <a:srgbClr val="00BCF2"/>
      </a:accent2>
      <a:accent3>
        <a:srgbClr val="6DC2E9"/>
      </a:accent3>
      <a:accent4>
        <a:srgbClr val="BAD80A"/>
      </a:accent4>
      <a:accent5>
        <a:srgbClr val="FFB900"/>
      </a:accent5>
      <a:accent6>
        <a:srgbClr val="68217A"/>
      </a:accent6>
      <a:hlink>
        <a:srgbClr val="540F67"/>
      </a:hlink>
      <a:folHlink>
        <a:srgbClr val="883884"/>
      </a:folHlink>
    </a:clrScheme>
    <a:fontScheme name="Segoe Regular Semibold">
      <a:majorFont>
        <a:latin typeface="Segoe UI Semibold"/>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PFE_External_16x9_2</Template>
  <TotalTime>1897</TotalTime>
  <Words>286</Words>
  <Application>Microsoft Office PowerPoint</Application>
  <PresentationFormat>Widescreen</PresentationFormat>
  <Paragraphs>98</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Segoe Pro Light</vt:lpstr>
      <vt:lpstr>Segoe UI</vt:lpstr>
      <vt:lpstr>Segoe UI Light</vt:lpstr>
      <vt:lpstr>Segoe UI Semibold</vt:lpstr>
      <vt:lpstr>Services_theme_16x9_073012</vt:lpstr>
      <vt:lpstr>Root Cause Slow Boot/Slow Login With WPT</vt:lpstr>
      <vt:lpstr>Top causes of slow boot/logon</vt:lpstr>
      <vt:lpstr>What is a good boot time?</vt:lpstr>
      <vt:lpstr>Tools available to troubleshoot slow boot/logon</vt:lpstr>
      <vt:lpstr>Windows Performance Toolkit - Setup</vt:lpstr>
      <vt:lpstr>Windows Performance Toolkit – Command Line</vt:lpstr>
      <vt:lpstr>Windows Performance Toolkit – Graph Order</vt:lpstr>
      <vt:lpstr>Windows Performance Toolkit</vt:lpstr>
      <vt:lpstr>Process Monitor</vt:lpstr>
      <vt:lpstr>Event Viewer</vt:lpstr>
      <vt:lpstr>Autoruns</vt:lpstr>
      <vt:lpstr>Links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Root Cause Slow Boot/Slow Login With WPT</dc:title>
  <dc:creator>Chad Schultz</dc:creator>
  <cp:lastModifiedBy>Chad Schultz</cp:lastModifiedBy>
  <cp:revision>21</cp:revision>
  <dcterms:created xsi:type="dcterms:W3CDTF">2013-10-05T15:44:37Z</dcterms:created>
  <dcterms:modified xsi:type="dcterms:W3CDTF">2014-03-21T16:56:41Z</dcterms:modified>
</cp:coreProperties>
</file>