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notesSlides/notesSlide5.xml" ContentType="application/vnd.openxmlformats-officedocument.presentationml.notesSlide+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diagrams/data3.xml" ContentType="application/vnd.openxmlformats-officedocument.drawingml.diagramData+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diagrams/colors3.xml" ContentType="application/vnd.openxmlformats-officedocument.drawingml.diagramColors+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5" r:id="rId4"/>
    <p:sldMasterId id="2147483718" r:id="rId5"/>
  </p:sldMasterIdLst>
  <p:notesMasterIdLst>
    <p:notesMasterId r:id="rId56"/>
  </p:notesMasterIdLst>
  <p:handoutMasterIdLst>
    <p:handoutMasterId r:id="rId57"/>
  </p:handoutMasterIdLst>
  <p:sldIdLst>
    <p:sldId id="475" r:id="rId6"/>
    <p:sldId id="393" r:id="rId7"/>
    <p:sldId id="530" r:id="rId8"/>
    <p:sldId id="521" r:id="rId9"/>
    <p:sldId id="482" r:id="rId10"/>
    <p:sldId id="480" r:id="rId11"/>
    <p:sldId id="522" r:id="rId12"/>
    <p:sldId id="523" r:id="rId13"/>
    <p:sldId id="524" r:id="rId14"/>
    <p:sldId id="525" r:id="rId15"/>
    <p:sldId id="531" r:id="rId16"/>
    <p:sldId id="497" r:id="rId17"/>
    <p:sldId id="498" r:id="rId18"/>
    <p:sldId id="532" r:id="rId19"/>
    <p:sldId id="499" r:id="rId20"/>
    <p:sldId id="509" r:id="rId21"/>
    <p:sldId id="536" r:id="rId22"/>
    <p:sldId id="527" r:id="rId23"/>
    <p:sldId id="528" r:id="rId24"/>
    <p:sldId id="529" r:id="rId25"/>
    <p:sldId id="533" r:id="rId26"/>
    <p:sldId id="501" r:id="rId27"/>
    <p:sldId id="500" r:id="rId28"/>
    <p:sldId id="503" r:id="rId29"/>
    <p:sldId id="502" r:id="rId30"/>
    <p:sldId id="489" r:id="rId31"/>
    <p:sldId id="491" r:id="rId32"/>
    <p:sldId id="492" r:id="rId33"/>
    <p:sldId id="490" r:id="rId34"/>
    <p:sldId id="534" r:id="rId35"/>
    <p:sldId id="505" r:id="rId36"/>
    <p:sldId id="508" r:id="rId37"/>
    <p:sldId id="507" r:id="rId38"/>
    <p:sldId id="494" r:id="rId39"/>
    <p:sldId id="495" r:id="rId40"/>
    <p:sldId id="535" r:id="rId41"/>
    <p:sldId id="510" r:id="rId42"/>
    <p:sldId id="515" r:id="rId43"/>
    <p:sldId id="516" r:id="rId44"/>
    <p:sldId id="517" r:id="rId45"/>
    <p:sldId id="496" r:id="rId46"/>
    <p:sldId id="518" r:id="rId47"/>
    <p:sldId id="519" r:id="rId48"/>
    <p:sldId id="526" r:id="rId49"/>
    <p:sldId id="511" r:id="rId50"/>
    <p:sldId id="512" r:id="rId51"/>
    <p:sldId id="513" r:id="rId52"/>
    <p:sldId id="514" r:id="rId53"/>
    <p:sldId id="488" r:id="rId54"/>
    <p:sldId id="520" r:id="rId55"/>
  </p:sldIdLst>
  <p:sldSz cx="9144000" cy="6858000" type="screen4x3"/>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Arial" pitchFamily="34" charset="0"/>
      </a:defRPr>
    </a:lvl1pPr>
    <a:lvl2pPr marL="4556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2pPr>
    <a:lvl3pPr marL="9128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3pPr>
    <a:lvl4pPr marL="13700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4pPr>
    <a:lvl5pPr marL="18272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ard" initials="w" lastIdx="28" clrIdx="0"/>
  <p:cmAuthor id="1" name="porourke" initials="por" lastIdx="1" clrIdx="1"/>
  <p:cmAuthor id="2" name="Ward" initials="W" lastIdx="8" clrIdx="2"/>
  <p:cmAuthor id="3" name="Joshua Schnoll" initials="JS" lastIdx="12" clrIdx="3"/>
  <p:cmAuthor id="4" name="Rajiv Arunkundram" initials="RA" lastIdx="3" clrIdx="4"/>
  <p:cmAuthor id="5" name="Alex Balcanquall" initials="AB" lastIdx="1" clrIdx="5"/>
  <p:cmAuthor id="6" name="TracyLee Hill, Silver Fox Productions" initials="TLH&lt; SFP" lastIdx="21"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clrMru>
    <a:srgbClr val="0099FF"/>
    <a:srgbClr val="FFFFFF"/>
    <a:srgbClr val="C0C0C0"/>
    <a:srgbClr val="FF3300"/>
    <a:srgbClr val="9F9F9F"/>
    <a:srgbClr val="F6AE1E"/>
    <a:srgbClr val="FF0066"/>
    <a:srgbClr val="00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15119" autoAdjust="0"/>
    <p:restoredTop sz="63490" autoAdjust="0"/>
  </p:normalViewPr>
  <p:slideViewPr>
    <p:cSldViewPr snapToGrid="0">
      <p:cViewPr varScale="1">
        <p:scale>
          <a:sx n="69" d="100"/>
          <a:sy n="69" d="100"/>
        </p:scale>
        <p:origin x="-2112" y="-108"/>
      </p:cViewPr>
      <p:guideLst>
        <p:guide orient="horz" pos="144"/>
        <p:guide orient="horz" pos="892"/>
        <p:guide orient="horz" pos="1484"/>
        <p:guide orient="horz" pos="1200"/>
        <p:guide orient="horz" pos="2160"/>
        <p:guide orient="horz" pos="4176"/>
        <p:guide pos="2880"/>
        <p:guide pos="240"/>
        <p:guide/>
        <p:guide pos="5520"/>
        <p:guide pos="48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3" d="100"/>
        <a:sy n="53" d="100"/>
      </p:scale>
      <p:origin x="0" y="0"/>
    </p:cViewPr>
  </p:sorterViewPr>
  <p:notesViewPr>
    <p:cSldViewPr snapToGrid="0">
      <p:cViewPr varScale="1">
        <p:scale>
          <a:sx n="100" d="100"/>
          <a:sy n="100" d="100"/>
        </p:scale>
        <p:origin x="-3552"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handoutMaster" Target="handoutMasters/handoutMaster1.xml"/><Relationship Id="rId61"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DAD839-0E7E-416C-8B5D-BC817B811169}" type="doc">
      <dgm:prSet loTypeId="urn:microsoft.com/office/officeart/2005/8/layout/arrow2" loCatId="process" qsTypeId="urn:microsoft.com/office/officeart/2005/8/quickstyle/3d1" qsCatId="3D" csTypeId="urn:microsoft.com/office/officeart/2005/8/colors/accent1_2" csCatId="accent1" phldr="1"/>
      <dgm:spPr/>
    </dgm:pt>
    <dgm:pt modelId="{56FBF3EE-3A81-43E4-A48C-78D55A75DDFC}">
      <dgm:prSet phldrT="[Text]" custT="1"/>
      <dgm:spPr/>
      <dgm:t>
        <a:bodyPr/>
        <a:lstStyle/>
        <a:p>
          <a:pPr algn="ctr"/>
          <a:r>
            <a:rPr lang="en-US" sz="2400" dirty="0" smtClean="0"/>
            <a:t>BDD 2007</a:t>
          </a:r>
          <a:endParaRPr lang="en-US" sz="2400" dirty="0"/>
        </a:p>
      </dgm:t>
    </dgm:pt>
    <dgm:pt modelId="{8385B0FC-B953-4FE3-806D-4B46D2E5C233}" type="parTrans" cxnId="{85181349-872C-4CD7-BA34-3FE986DF980C}">
      <dgm:prSet/>
      <dgm:spPr/>
      <dgm:t>
        <a:bodyPr/>
        <a:lstStyle/>
        <a:p>
          <a:endParaRPr lang="en-US"/>
        </a:p>
      </dgm:t>
    </dgm:pt>
    <dgm:pt modelId="{12367550-1D75-444C-AAD7-CB6A36B127F3}" type="sibTrans" cxnId="{85181349-872C-4CD7-BA34-3FE986DF980C}">
      <dgm:prSet/>
      <dgm:spPr/>
      <dgm:t>
        <a:bodyPr/>
        <a:lstStyle/>
        <a:p>
          <a:endParaRPr lang="en-US"/>
        </a:p>
      </dgm:t>
    </dgm:pt>
    <dgm:pt modelId="{4E39FB80-6F31-494B-BE97-92A674749703}">
      <dgm:prSet phldrT="[Text]" custT="1"/>
      <dgm:spPr/>
      <dgm:t>
        <a:bodyPr/>
        <a:lstStyle/>
        <a:p>
          <a:pPr algn="ctr"/>
          <a:r>
            <a:rPr lang="en-US" sz="2400" dirty="0" smtClean="0"/>
            <a:t>Microsoft Deployment</a:t>
          </a:r>
          <a:endParaRPr lang="en-US" sz="1700" dirty="0"/>
        </a:p>
      </dgm:t>
    </dgm:pt>
    <dgm:pt modelId="{50FED029-DBFA-4A5F-A892-4BBEA203404C}" type="parTrans" cxnId="{4D4EB91F-66D6-4917-BDE2-4A5C9F0F8C9C}">
      <dgm:prSet/>
      <dgm:spPr/>
      <dgm:t>
        <a:bodyPr/>
        <a:lstStyle/>
        <a:p>
          <a:endParaRPr lang="en-US"/>
        </a:p>
      </dgm:t>
    </dgm:pt>
    <dgm:pt modelId="{AA2789CE-4CAC-4706-80E0-5AA36DFA4790}" type="sibTrans" cxnId="{4D4EB91F-66D6-4917-BDE2-4A5C9F0F8C9C}">
      <dgm:prSet/>
      <dgm:spPr/>
      <dgm:t>
        <a:bodyPr/>
        <a:lstStyle/>
        <a:p>
          <a:endParaRPr lang="en-US"/>
        </a:p>
      </dgm:t>
    </dgm:pt>
    <dgm:pt modelId="{D0EEF23C-ED84-4D8B-92A6-F35629352611}">
      <dgm:prSet phldrT="[Text]" custT="1"/>
      <dgm:spPr/>
      <dgm:t>
        <a:bodyPr/>
        <a:lstStyle/>
        <a:p>
          <a:pPr algn="ctr"/>
          <a:r>
            <a:rPr lang="en-US" sz="2400" dirty="0" smtClean="0"/>
            <a:t>Microsoft Deployment Toolkit 2008</a:t>
          </a:r>
          <a:endParaRPr lang="en-US" sz="2400" dirty="0"/>
        </a:p>
      </dgm:t>
    </dgm:pt>
    <dgm:pt modelId="{15F50FBB-B1CC-4839-8872-D5EA511FDB1C}" type="parTrans" cxnId="{22AABA6C-66E5-4364-B9FB-6D5F7F11D8E1}">
      <dgm:prSet/>
      <dgm:spPr/>
      <dgm:t>
        <a:bodyPr/>
        <a:lstStyle/>
        <a:p>
          <a:endParaRPr lang="en-US"/>
        </a:p>
      </dgm:t>
    </dgm:pt>
    <dgm:pt modelId="{26A1123C-FF34-4521-8769-79C145B8B2F8}" type="sibTrans" cxnId="{22AABA6C-66E5-4364-B9FB-6D5F7F11D8E1}">
      <dgm:prSet/>
      <dgm:spPr/>
      <dgm:t>
        <a:bodyPr/>
        <a:lstStyle/>
        <a:p>
          <a:endParaRPr lang="en-US"/>
        </a:p>
      </dgm:t>
    </dgm:pt>
    <dgm:pt modelId="{6874DA98-5D38-45EC-B976-9B207CE94E2E}" type="pres">
      <dgm:prSet presAssocID="{30DAD839-0E7E-416C-8B5D-BC817B811169}" presName="arrowDiagram" presStyleCnt="0">
        <dgm:presLayoutVars>
          <dgm:chMax val="5"/>
          <dgm:dir/>
          <dgm:resizeHandles val="exact"/>
        </dgm:presLayoutVars>
      </dgm:prSet>
      <dgm:spPr/>
    </dgm:pt>
    <dgm:pt modelId="{D579A569-2232-4906-BCDA-DB39C14A3BCD}" type="pres">
      <dgm:prSet presAssocID="{30DAD839-0E7E-416C-8B5D-BC817B811169}" presName="arrow" presStyleLbl="bgShp" presStyleIdx="0" presStyleCnt="1" custScaleX="144444" custLinFactNeighborX="413" custLinFactNeighborY="-8511"/>
      <dgm:spPr/>
    </dgm:pt>
    <dgm:pt modelId="{5559B680-740A-4DC0-B104-55B30088BE09}" type="pres">
      <dgm:prSet presAssocID="{30DAD839-0E7E-416C-8B5D-BC817B811169}" presName="arrowDiagram3" presStyleCnt="0"/>
      <dgm:spPr/>
    </dgm:pt>
    <dgm:pt modelId="{DFDD6DDE-02A0-4B2E-BCCE-4B465EDD4504}" type="pres">
      <dgm:prSet presAssocID="{56FBF3EE-3A81-43E4-A48C-78D55A75DDFC}" presName="bullet3a" presStyleLbl="node1" presStyleIdx="0" presStyleCnt="3" custLinFactX="-260065" custLinFactNeighborX="-300000" custLinFactNeighborY="-22473"/>
      <dgm:spPr/>
    </dgm:pt>
    <dgm:pt modelId="{A8846A54-A9F7-4049-BA6F-BF36EB3A9C3A}" type="pres">
      <dgm:prSet presAssocID="{56FBF3EE-3A81-43E4-A48C-78D55A75DDFC}" presName="textBox3a" presStyleLbl="revTx" presStyleIdx="0" presStyleCnt="3" custScaleX="128290" custScaleY="41103" custLinFactX="-11003" custLinFactNeighborX="-100000" custLinFactNeighborY="-25156">
        <dgm:presLayoutVars>
          <dgm:bulletEnabled val="1"/>
        </dgm:presLayoutVars>
      </dgm:prSet>
      <dgm:spPr/>
      <dgm:t>
        <a:bodyPr/>
        <a:lstStyle/>
        <a:p>
          <a:endParaRPr lang="en-US"/>
        </a:p>
      </dgm:t>
    </dgm:pt>
    <dgm:pt modelId="{70DC9C93-9CC7-4414-A5B0-E2DA7E701492}" type="pres">
      <dgm:prSet presAssocID="{4E39FB80-6F31-494B-BE97-92A674749703}" presName="bullet3b" presStyleLbl="node1" presStyleIdx="1" presStyleCnt="3" custLinFactX="35559" custLinFactNeighborX="100000" custLinFactNeighborY="-47103"/>
      <dgm:spPr/>
    </dgm:pt>
    <dgm:pt modelId="{B88A4FEE-1911-437E-8C29-91BB09B31430}" type="pres">
      <dgm:prSet presAssocID="{4E39FB80-6F31-494B-BE97-92A674749703}" presName="textBox3b" presStyleLbl="revTx" presStyleIdx="1" presStyleCnt="3" custScaleX="166224" custScaleY="45244" custLinFactNeighborX="-22163" custLinFactNeighborY="-21245">
        <dgm:presLayoutVars>
          <dgm:bulletEnabled val="1"/>
        </dgm:presLayoutVars>
      </dgm:prSet>
      <dgm:spPr/>
      <dgm:t>
        <a:bodyPr/>
        <a:lstStyle/>
        <a:p>
          <a:endParaRPr lang="en-US"/>
        </a:p>
      </dgm:t>
    </dgm:pt>
    <dgm:pt modelId="{2CDB1372-FE44-4C1D-9B62-2A4EC90247D8}" type="pres">
      <dgm:prSet presAssocID="{D0EEF23C-ED84-4D8B-92A6-F35629352611}" presName="bullet3c" presStyleLbl="node1" presStyleIdx="2" presStyleCnt="3" custLinFactX="189444" custLinFactNeighborX="200000" custLinFactNeighborY="-38687"/>
      <dgm:spPr/>
    </dgm:pt>
    <dgm:pt modelId="{50455DEA-5082-4E5D-94B8-BD6DA8EDF270}" type="pres">
      <dgm:prSet presAssocID="{D0EEF23C-ED84-4D8B-92A6-F35629352611}" presName="textBox3c" presStyleLbl="revTx" presStyleIdx="2" presStyleCnt="3" custScaleX="183600" custScaleY="51018" custLinFactNeighborX="50621" custLinFactNeighborY="-19394">
        <dgm:presLayoutVars>
          <dgm:bulletEnabled val="1"/>
        </dgm:presLayoutVars>
      </dgm:prSet>
      <dgm:spPr/>
      <dgm:t>
        <a:bodyPr/>
        <a:lstStyle/>
        <a:p>
          <a:endParaRPr lang="en-US"/>
        </a:p>
      </dgm:t>
    </dgm:pt>
  </dgm:ptLst>
  <dgm:cxnLst>
    <dgm:cxn modelId="{85181349-872C-4CD7-BA34-3FE986DF980C}" srcId="{30DAD839-0E7E-416C-8B5D-BC817B811169}" destId="{56FBF3EE-3A81-43E4-A48C-78D55A75DDFC}" srcOrd="0" destOrd="0" parTransId="{8385B0FC-B953-4FE3-806D-4B46D2E5C233}" sibTransId="{12367550-1D75-444C-AAD7-CB6A36B127F3}"/>
    <dgm:cxn modelId="{35BFAAA4-B842-4CA6-A168-4D0681F12B8B}" type="presOf" srcId="{56FBF3EE-3A81-43E4-A48C-78D55A75DDFC}" destId="{A8846A54-A9F7-4049-BA6F-BF36EB3A9C3A}" srcOrd="0" destOrd="0" presId="urn:microsoft.com/office/officeart/2005/8/layout/arrow2"/>
    <dgm:cxn modelId="{22AABA6C-66E5-4364-B9FB-6D5F7F11D8E1}" srcId="{30DAD839-0E7E-416C-8B5D-BC817B811169}" destId="{D0EEF23C-ED84-4D8B-92A6-F35629352611}" srcOrd="2" destOrd="0" parTransId="{15F50FBB-B1CC-4839-8872-D5EA511FDB1C}" sibTransId="{26A1123C-FF34-4521-8769-79C145B8B2F8}"/>
    <dgm:cxn modelId="{4D4EB91F-66D6-4917-BDE2-4A5C9F0F8C9C}" srcId="{30DAD839-0E7E-416C-8B5D-BC817B811169}" destId="{4E39FB80-6F31-494B-BE97-92A674749703}" srcOrd="1" destOrd="0" parTransId="{50FED029-DBFA-4A5F-A892-4BBEA203404C}" sibTransId="{AA2789CE-4CAC-4706-80E0-5AA36DFA4790}"/>
    <dgm:cxn modelId="{A8E9F157-22B4-4542-A8E8-DB7A95741527}" type="presOf" srcId="{D0EEF23C-ED84-4D8B-92A6-F35629352611}" destId="{50455DEA-5082-4E5D-94B8-BD6DA8EDF270}" srcOrd="0" destOrd="0" presId="urn:microsoft.com/office/officeart/2005/8/layout/arrow2"/>
    <dgm:cxn modelId="{C203324A-A998-49DC-9B88-2C9629E59AD0}" type="presOf" srcId="{4E39FB80-6F31-494B-BE97-92A674749703}" destId="{B88A4FEE-1911-437E-8C29-91BB09B31430}" srcOrd="0" destOrd="0" presId="urn:microsoft.com/office/officeart/2005/8/layout/arrow2"/>
    <dgm:cxn modelId="{E6D47693-9639-47F4-9731-404495B06796}" type="presOf" srcId="{30DAD839-0E7E-416C-8B5D-BC817B811169}" destId="{6874DA98-5D38-45EC-B976-9B207CE94E2E}" srcOrd="0" destOrd="0" presId="urn:microsoft.com/office/officeart/2005/8/layout/arrow2"/>
    <dgm:cxn modelId="{20DA68AE-1EFA-4FCA-8AD0-75B196B1AD04}" type="presParOf" srcId="{6874DA98-5D38-45EC-B976-9B207CE94E2E}" destId="{D579A569-2232-4906-BCDA-DB39C14A3BCD}" srcOrd="0" destOrd="0" presId="urn:microsoft.com/office/officeart/2005/8/layout/arrow2"/>
    <dgm:cxn modelId="{7788920B-D3EC-4EA7-8CA1-2BEA374A3263}" type="presParOf" srcId="{6874DA98-5D38-45EC-B976-9B207CE94E2E}" destId="{5559B680-740A-4DC0-B104-55B30088BE09}" srcOrd="1" destOrd="0" presId="urn:microsoft.com/office/officeart/2005/8/layout/arrow2"/>
    <dgm:cxn modelId="{20B40A89-8E68-4967-8AF1-5CEA7692A9B1}" type="presParOf" srcId="{5559B680-740A-4DC0-B104-55B30088BE09}" destId="{DFDD6DDE-02A0-4B2E-BCCE-4B465EDD4504}" srcOrd="0" destOrd="0" presId="urn:microsoft.com/office/officeart/2005/8/layout/arrow2"/>
    <dgm:cxn modelId="{DD1B7699-25AE-4E82-9F64-FD98F13668D9}" type="presParOf" srcId="{5559B680-740A-4DC0-B104-55B30088BE09}" destId="{A8846A54-A9F7-4049-BA6F-BF36EB3A9C3A}" srcOrd="1" destOrd="0" presId="urn:microsoft.com/office/officeart/2005/8/layout/arrow2"/>
    <dgm:cxn modelId="{5DE10A77-C81D-4C78-9BF4-172F56B25163}" type="presParOf" srcId="{5559B680-740A-4DC0-B104-55B30088BE09}" destId="{70DC9C93-9CC7-4414-A5B0-E2DA7E701492}" srcOrd="2" destOrd="0" presId="urn:microsoft.com/office/officeart/2005/8/layout/arrow2"/>
    <dgm:cxn modelId="{88342D82-B906-4371-929B-8EC743CDBDFB}" type="presParOf" srcId="{5559B680-740A-4DC0-B104-55B30088BE09}" destId="{B88A4FEE-1911-437E-8C29-91BB09B31430}" srcOrd="3" destOrd="0" presId="urn:microsoft.com/office/officeart/2005/8/layout/arrow2"/>
    <dgm:cxn modelId="{0F6891A4-0399-45D7-9E2A-E3B83DF9AB5C}" type="presParOf" srcId="{5559B680-740A-4DC0-B104-55B30088BE09}" destId="{2CDB1372-FE44-4C1D-9B62-2A4EC90247D8}" srcOrd="4" destOrd="0" presId="urn:microsoft.com/office/officeart/2005/8/layout/arrow2"/>
    <dgm:cxn modelId="{19E2B17D-E47B-4D9E-8185-ADBB40245D9D}" type="presParOf" srcId="{5559B680-740A-4DC0-B104-55B30088BE09}" destId="{50455DEA-5082-4E5D-94B8-BD6DA8EDF270}" srcOrd="5" destOrd="0" presId="urn:microsoft.com/office/officeart/2005/8/layout/arrow2"/>
  </dgm:cxnLst>
  <dgm:bg/>
  <dgm:whole/>
</dgm:dataModel>
</file>

<file path=ppt/diagrams/data2.xml><?xml version="1.0" encoding="utf-8"?>
<dgm:dataModel xmlns:dgm="http://schemas.openxmlformats.org/drawingml/2006/diagram" xmlns:a="http://schemas.openxmlformats.org/drawingml/2006/main">
  <dgm:ptLst>
    <dgm:pt modelId="{6E064127-53AF-4833-B43B-D09629E32606}" type="doc">
      <dgm:prSet loTypeId="urn:microsoft.com/office/officeart/2005/8/layout/hierarchy4" loCatId="hierarchy" qsTypeId="urn:microsoft.com/office/officeart/2005/8/quickstyle/simple1" qsCatId="simple" csTypeId="urn:microsoft.com/office/officeart/2005/8/colors/colorful1" csCatId="colorful" phldr="1"/>
      <dgm:spPr/>
      <dgm:t>
        <a:bodyPr/>
        <a:lstStyle/>
        <a:p>
          <a:endParaRPr lang="en-US"/>
        </a:p>
      </dgm:t>
    </dgm:pt>
    <dgm:pt modelId="{BEDCD2E0-9A77-4EAF-A62D-A3AFE925908E}">
      <dgm:prSet phldrT="[Text]"/>
      <dgm:spPr/>
      <dgm:t>
        <a:bodyPr/>
        <a:lstStyle/>
        <a:p>
          <a:r>
            <a:rPr lang="en-US" dirty="0" smtClean="0">
              <a:solidFill>
                <a:schemeClr val="bg1"/>
              </a:solidFill>
            </a:rPr>
            <a:t>Microsoft Deployment</a:t>
          </a:r>
          <a:endParaRPr lang="en-US" dirty="0">
            <a:solidFill>
              <a:schemeClr val="bg1"/>
            </a:solidFill>
          </a:endParaRPr>
        </a:p>
      </dgm:t>
    </dgm:pt>
    <dgm:pt modelId="{96EB89F9-303F-4715-B5F2-8759DA415BBE}" type="parTrans" cxnId="{F9DDE59D-5C1E-420A-8364-0985A313C6DA}">
      <dgm:prSet/>
      <dgm:spPr/>
      <dgm:t>
        <a:bodyPr/>
        <a:lstStyle/>
        <a:p>
          <a:endParaRPr lang="en-US"/>
        </a:p>
      </dgm:t>
    </dgm:pt>
    <dgm:pt modelId="{47884040-726D-4271-B4DD-F8CD03447613}" type="sibTrans" cxnId="{F9DDE59D-5C1E-420A-8364-0985A313C6DA}">
      <dgm:prSet/>
      <dgm:spPr/>
      <dgm:t>
        <a:bodyPr/>
        <a:lstStyle/>
        <a:p>
          <a:endParaRPr lang="en-US"/>
        </a:p>
      </dgm:t>
    </dgm:pt>
    <dgm:pt modelId="{3C5EE507-6E43-442F-B79D-55F777CDB05E}">
      <dgm:prSet phldrT="[Text]" custT="1"/>
      <dgm:spPr/>
      <dgm:t>
        <a:bodyPr/>
        <a:lstStyle/>
        <a:p>
          <a:r>
            <a:rPr lang="en-US" sz="2400" dirty="0" err="1" smtClean="0">
              <a:solidFill>
                <a:schemeClr val="bg1"/>
              </a:solidFill>
            </a:rPr>
            <a:t>Lite</a:t>
          </a:r>
          <a:r>
            <a:rPr lang="en-US" sz="2400" dirty="0" smtClean="0">
              <a:solidFill>
                <a:schemeClr val="bg1"/>
              </a:solidFill>
            </a:rPr>
            <a:t> Touch</a:t>
          </a:r>
          <a:endParaRPr lang="en-US" sz="2900" dirty="0">
            <a:solidFill>
              <a:schemeClr val="bg1"/>
            </a:solidFill>
          </a:endParaRPr>
        </a:p>
      </dgm:t>
    </dgm:pt>
    <dgm:pt modelId="{5332D93C-DFEA-48F0-85DF-DA6A26A24A52}" type="parTrans" cxnId="{D296AA2C-93DF-45E8-A2B0-6BFAAAAC851E}">
      <dgm:prSet/>
      <dgm:spPr/>
      <dgm:t>
        <a:bodyPr/>
        <a:lstStyle/>
        <a:p>
          <a:endParaRPr lang="en-US"/>
        </a:p>
      </dgm:t>
    </dgm:pt>
    <dgm:pt modelId="{41F9815B-8C83-4FDC-ACD0-1BAB71EF03B5}" type="sibTrans" cxnId="{D296AA2C-93DF-45E8-A2B0-6BFAAAAC851E}">
      <dgm:prSet/>
      <dgm:spPr/>
      <dgm:t>
        <a:bodyPr/>
        <a:lstStyle/>
        <a:p>
          <a:endParaRPr lang="en-US"/>
        </a:p>
      </dgm:t>
    </dgm:pt>
    <dgm:pt modelId="{421592BF-9568-4FF1-AB1E-8D5B35ACDAAC}">
      <dgm:prSet phldrT="[Text]"/>
      <dgm:spPr/>
      <dgm:t>
        <a:bodyPr/>
        <a:lstStyle/>
        <a:p>
          <a:endParaRPr lang="en-US" dirty="0" smtClean="0"/>
        </a:p>
      </dgm:t>
    </dgm:pt>
    <dgm:pt modelId="{8A08C667-C00C-4E8E-8AC5-38D073834CEB}" type="parTrans" cxnId="{73F5D7A6-62C0-4381-9352-669CA3636913}">
      <dgm:prSet/>
      <dgm:spPr/>
      <dgm:t>
        <a:bodyPr/>
        <a:lstStyle/>
        <a:p>
          <a:endParaRPr lang="en-US"/>
        </a:p>
      </dgm:t>
    </dgm:pt>
    <dgm:pt modelId="{5CAEADD9-94BD-4565-96DF-742B4DB0AE6C}" type="sibTrans" cxnId="{73F5D7A6-62C0-4381-9352-669CA3636913}">
      <dgm:prSet/>
      <dgm:spPr/>
      <dgm:t>
        <a:bodyPr/>
        <a:lstStyle/>
        <a:p>
          <a:endParaRPr lang="en-US"/>
        </a:p>
      </dgm:t>
    </dgm:pt>
    <dgm:pt modelId="{A3944F64-60E7-48F1-9AE5-77834851CDDC}">
      <dgm:prSet phldrT="[Text]" custT="1"/>
      <dgm:spPr/>
      <dgm:t>
        <a:bodyPr/>
        <a:lstStyle/>
        <a:p>
          <a:r>
            <a:rPr lang="en-US" sz="1900" dirty="0" smtClean="0">
              <a:solidFill>
                <a:schemeClr val="bg1"/>
              </a:solidFill>
            </a:rPr>
            <a:t>Zero Touch</a:t>
          </a:r>
          <a:br>
            <a:rPr lang="en-US" sz="1900" dirty="0" smtClean="0">
              <a:solidFill>
                <a:schemeClr val="bg1"/>
              </a:solidFill>
            </a:rPr>
          </a:br>
          <a:r>
            <a:rPr lang="en-US" sz="1600" dirty="0" smtClean="0">
              <a:solidFill>
                <a:schemeClr val="bg1"/>
              </a:solidFill>
            </a:rPr>
            <a:t>with SMS 2003</a:t>
          </a:r>
          <a:endParaRPr lang="en-US" sz="1900" dirty="0">
            <a:solidFill>
              <a:schemeClr val="bg1"/>
            </a:solidFill>
          </a:endParaRPr>
        </a:p>
      </dgm:t>
    </dgm:pt>
    <dgm:pt modelId="{946B7A46-82E5-4623-B304-9B57160E00D6}" type="parTrans" cxnId="{8591277D-C323-4EB4-A05C-FE1D96D8C0C7}">
      <dgm:prSet/>
      <dgm:spPr/>
      <dgm:t>
        <a:bodyPr/>
        <a:lstStyle/>
        <a:p>
          <a:endParaRPr lang="en-US"/>
        </a:p>
      </dgm:t>
    </dgm:pt>
    <dgm:pt modelId="{BBF61C54-7DFC-4B0B-BDDB-F06502417F47}" type="sibTrans" cxnId="{8591277D-C323-4EB4-A05C-FE1D96D8C0C7}">
      <dgm:prSet/>
      <dgm:spPr/>
      <dgm:t>
        <a:bodyPr/>
        <a:lstStyle/>
        <a:p>
          <a:endParaRPr lang="en-US"/>
        </a:p>
      </dgm:t>
    </dgm:pt>
    <dgm:pt modelId="{40460ACB-DB9B-4D41-A786-660F4025FE5E}">
      <dgm:prSet phldrT="[Text]" custT="1"/>
      <dgm:spPr/>
      <dgm:t>
        <a:bodyPr/>
        <a:lstStyle/>
        <a:p>
          <a:r>
            <a:rPr lang="en-US" sz="1900" dirty="0" smtClean="0">
              <a:solidFill>
                <a:schemeClr val="bg1"/>
              </a:solidFill>
            </a:rPr>
            <a:t>Zero Touch</a:t>
          </a:r>
          <a:br>
            <a:rPr lang="en-US" sz="1900" dirty="0" smtClean="0">
              <a:solidFill>
                <a:schemeClr val="bg1"/>
              </a:solidFill>
            </a:rPr>
          </a:br>
          <a:r>
            <a:rPr lang="en-US" sz="1600" dirty="0" smtClean="0">
              <a:solidFill>
                <a:schemeClr val="bg1"/>
              </a:solidFill>
            </a:rPr>
            <a:t>with Configuration </a:t>
          </a:r>
          <a:br>
            <a:rPr lang="en-US" sz="1600" dirty="0" smtClean="0">
              <a:solidFill>
                <a:schemeClr val="bg1"/>
              </a:solidFill>
            </a:rPr>
          </a:br>
          <a:r>
            <a:rPr lang="en-US" sz="1600" dirty="0" smtClean="0">
              <a:solidFill>
                <a:schemeClr val="bg1"/>
              </a:solidFill>
            </a:rPr>
            <a:t>Manager 2007</a:t>
          </a:r>
          <a:endParaRPr lang="en-US" sz="1900" dirty="0">
            <a:solidFill>
              <a:schemeClr val="bg1"/>
            </a:solidFill>
          </a:endParaRPr>
        </a:p>
      </dgm:t>
    </dgm:pt>
    <dgm:pt modelId="{6D00F2BE-399A-44A6-8EC9-F03EE16DCFFA}" type="parTrans" cxnId="{F4CE448B-D60D-45AB-8ADC-970F2EC71DF7}">
      <dgm:prSet/>
      <dgm:spPr/>
      <dgm:t>
        <a:bodyPr/>
        <a:lstStyle/>
        <a:p>
          <a:endParaRPr lang="en-US"/>
        </a:p>
      </dgm:t>
    </dgm:pt>
    <dgm:pt modelId="{0D2548B3-5EBB-4DF8-824C-E1D1D2F8334B}" type="sibTrans" cxnId="{F4CE448B-D60D-45AB-8ADC-970F2EC71DF7}">
      <dgm:prSet/>
      <dgm:spPr/>
      <dgm:t>
        <a:bodyPr/>
        <a:lstStyle/>
        <a:p>
          <a:endParaRPr lang="en-US"/>
        </a:p>
      </dgm:t>
    </dgm:pt>
    <dgm:pt modelId="{EE479D64-D11A-4560-887C-22E47A716693}">
      <dgm:prSet phldrT="[Text]"/>
      <dgm:spPr/>
      <dgm:t>
        <a:bodyPr/>
        <a:lstStyle/>
        <a:p>
          <a:endParaRPr lang="en-US" dirty="0"/>
        </a:p>
      </dgm:t>
    </dgm:pt>
    <dgm:pt modelId="{CF97EBFC-8EFF-4531-8C5F-3A6DB5CBE7E2}" type="parTrans" cxnId="{3354BA5E-24BF-4BA6-93FF-D609105B6844}">
      <dgm:prSet/>
      <dgm:spPr/>
      <dgm:t>
        <a:bodyPr/>
        <a:lstStyle/>
        <a:p>
          <a:endParaRPr lang="en-US"/>
        </a:p>
      </dgm:t>
    </dgm:pt>
    <dgm:pt modelId="{585F018D-D0E1-4907-A4AC-406977CDA1A6}" type="sibTrans" cxnId="{3354BA5E-24BF-4BA6-93FF-D609105B6844}">
      <dgm:prSet/>
      <dgm:spPr/>
      <dgm:t>
        <a:bodyPr/>
        <a:lstStyle/>
        <a:p>
          <a:endParaRPr lang="en-US"/>
        </a:p>
      </dgm:t>
    </dgm:pt>
    <dgm:pt modelId="{7E495108-9C27-4711-B632-8D311100B24D}">
      <dgm:prSet phldrT="[Text]" custT="1"/>
      <dgm:spPr/>
      <dgm:t>
        <a:bodyPr/>
        <a:lstStyle/>
        <a:p>
          <a:endParaRPr lang="en-US" sz="1900" dirty="0"/>
        </a:p>
      </dgm:t>
    </dgm:pt>
    <dgm:pt modelId="{D30CB90E-1795-450C-8845-57696DCA8C0A}" type="parTrans" cxnId="{F282E68C-FA86-40D7-8B21-F926A0397D9A}">
      <dgm:prSet/>
      <dgm:spPr/>
      <dgm:t>
        <a:bodyPr/>
        <a:lstStyle/>
        <a:p>
          <a:endParaRPr lang="en-US"/>
        </a:p>
      </dgm:t>
    </dgm:pt>
    <dgm:pt modelId="{AA0D8671-8211-497C-B9B6-901953EB4609}" type="sibTrans" cxnId="{F282E68C-FA86-40D7-8B21-F926A0397D9A}">
      <dgm:prSet/>
      <dgm:spPr/>
      <dgm:t>
        <a:bodyPr/>
        <a:lstStyle/>
        <a:p>
          <a:endParaRPr lang="en-US"/>
        </a:p>
      </dgm:t>
    </dgm:pt>
    <dgm:pt modelId="{B4958190-7047-4E1B-AB60-41057F5C0D7C}" type="pres">
      <dgm:prSet presAssocID="{6E064127-53AF-4833-B43B-D09629E32606}" presName="Name0" presStyleCnt="0">
        <dgm:presLayoutVars>
          <dgm:chPref val="1"/>
          <dgm:dir/>
          <dgm:animOne val="branch"/>
          <dgm:animLvl val="lvl"/>
          <dgm:resizeHandles/>
        </dgm:presLayoutVars>
      </dgm:prSet>
      <dgm:spPr/>
      <dgm:t>
        <a:bodyPr/>
        <a:lstStyle/>
        <a:p>
          <a:endParaRPr lang="en-US"/>
        </a:p>
      </dgm:t>
    </dgm:pt>
    <dgm:pt modelId="{A37FD79E-62D2-4CF1-B886-146A3D02BAE1}" type="pres">
      <dgm:prSet presAssocID="{BEDCD2E0-9A77-4EAF-A62D-A3AFE925908E}" presName="vertOne" presStyleCnt="0"/>
      <dgm:spPr/>
      <dgm:t>
        <a:bodyPr/>
        <a:lstStyle/>
        <a:p>
          <a:endParaRPr lang="en-US"/>
        </a:p>
      </dgm:t>
    </dgm:pt>
    <dgm:pt modelId="{7B8DE160-E31A-46DF-B6FC-7142ACA7F528}" type="pres">
      <dgm:prSet presAssocID="{BEDCD2E0-9A77-4EAF-A62D-A3AFE925908E}" presName="txOne" presStyleLbl="node0" presStyleIdx="0" presStyleCnt="1" custScaleY="39369">
        <dgm:presLayoutVars>
          <dgm:chPref val="3"/>
        </dgm:presLayoutVars>
      </dgm:prSet>
      <dgm:spPr/>
      <dgm:t>
        <a:bodyPr/>
        <a:lstStyle/>
        <a:p>
          <a:endParaRPr lang="en-US"/>
        </a:p>
      </dgm:t>
    </dgm:pt>
    <dgm:pt modelId="{68EB5D3E-9915-4AB8-AF4F-995946636749}" type="pres">
      <dgm:prSet presAssocID="{BEDCD2E0-9A77-4EAF-A62D-A3AFE925908E}" presName="parTransOne" presStyleCnt="0"/>
      <dgm:spPr/>
      <dgm:t>
        <a:bodyPr/>
        <a:lstStyle/>
        <a:p>
          <a:endParaRPr lang="en-US"/>
        </a:p>
      </dgm:t>
    </dgm:pt>
    <dgm:pt modelId="{80EB718F-9F2C-4145-A2C2-AA389EB04F63}" type="pres">
      <dgm:prSet presAssocID="{BEDCD2E0-9A77-4EAF-A62D-A3AFE925908E}" presName="horzOne" presStyleCnt="0"/>
      <dgm:spPr/>
      <dgm:t>
        <a:bodyPr/>
        <a:lstStyle/>
        <a:p>
          <a:endParaRPr lang="en-US"/>
        </a:p>
      </dgm:t>
    </dgm:pt>
    <dgm:pt modelId="{5CDF6E31-4921-4962-8325-49EE543E43B1}" type="pres">
      <dgm:prSet presAssocID="{3C5EE507-6E43-442F-B79D-55F777CDB05E}" presName="vertTwo" presStyleCnt="0"/>
      <dgm:spPr/>
      <dgm:t>
        <a:bodyPr/>
        <a:lstStyle/>
        <a:p>
          <a:endParaRPr lang="en-US"/>
        </a:p>
      </dgm:t>
    </dgm:pt>
    <dgm:pt modelId="{41123B65-AE08-44E0-B7C4-B40AA82E7A0F}" type="pres">
      <dgm:prSet presAssocID="{3C5EE507-6E43-442F-B79D-55F777CDB05E}" presName="txTwo" presStyleLbl="node2" presStyleIdx="0" presStyleCnt="3" custScaleY="44707">
        <dgm:presLayoutVars>
          <dgm:chPref val="3"/>
        </dgm:presLayoutVars>
      </dgm:prSet>
      <dgm:spPr/>
      <dgm:t>
        <a:bodyPr/>
        <a:lstStyle/>
        <a:p>
          <a:endParaRPr lang="en-US"/>
        </a:p>
      </dgm:t>
    </dgm:pt>
    <dgm:pt modelId="{0B96A7DA-1F38-4C7C-9A38-EB017FEE7576}" type="pres">
      <dgm:prSet presAssocID="{3C5EE507-6E43-442F-B79D-55F777CDB05E}" presName="parTransTwo" presStyleCnt="0"/>
      <dgm:spPr/>
      <dgm:t>
        <a:bodyPr/>
        <a:lstStyle/>
        <a:p>
          <a:endParaRPr lang="en-US"/>
        </a:p>
      </dgm:t>
    </dgm:pt>
    <dgm:pt modelId="{9CB3993F-7EEE-4E7B-830E-92FF978A20B3}" type="pres">
      <dgm:prSet presAssocID="{3C5EE507-6E43-442F-B79D-55F777CDB05E}" presName="horzTwo" presStyleCnt="0"/>
      <dgm:spPr/>
      <dgm:t>
        <a:bodyPr/>
        <a:lstStyle/>
        <a:p>
          <a:endParaRPr lang="en-US"/>
        </a:p>
      </dgm:t>
    </dgm:pt>
    <dgm:pt modelId="{8F9FC9E1-2B24-49EF-9FCA-FE929F823DEE}" type="pres">
      <dgm:prSet presAssocID="{421592BF-9568-4FF1-AB1E-8D5B35ACDAAC}" presName="vertThree" presStyleCnt="0"/>
      <dgm:spPr/>
      <dgm:t>
        <a:bodyPr/>
        <a:lstStyle/>
        <a:p>
          <a:endParaRPr lang="en-US"/>
        </a:p>
      </dgm:t>
    </dgm:pt>
    <dgm:pt modelId="{46AD744B-A5DD-469D-BA6C-93C436D6CB61}" type="pres">
      <dgm:prSet presAssocID="{421592BF-9568-4FF1-AB1E-8D5B35ACDAAC}" presName="txThree" presStyleLbl="node3" presStyleIdx="0" presStyleCnt="3" custScaleY="111396" custLinFactNeighborY="0">
        <dgm:presLayoutVars>
          <dgm:chPref val="3"/>
        </dgm:presLayoutVars>
      </dgm:prSet>
      <dgm:spPr/>
      <dgm:t>
        <a:bodyPr/>
        <a:lstStyle/>
        <a:p>
          <a:endParaRPr lang="en-US"/>
        </a:p>
      </dgm:t>
    </dgm:pt>
    <dgm:pt modelId="{36775989-2A76-4D8F-9D3A-4DE703AFA39C}" type="pres">
      <dgm:prSet presAssocID="{421592BF-9568-4FF1-AB1E-8D5B35ACDAAC}" presName="horzThree" presStyleCnt="0"/>
      <dgm:spPr/>
      <dgm:t>
        <a:bodyPr/>
        <a:lstStyle/>
        <a:p>
          <a:endParaRPr lang="en-US"/>
        </a:p>
      </dgm:t>
    </dgm:pt>
    <dgm:pt modelId="{961F7EDE-8C2C-410B-B1DD-E55F28BD36C9}" type="pres">
      <dgm:prSet presAssocID="{41F9815B-8C83-4FDC-ACD0-1BAB71EF03B5}" presName="sibSpaceTwo" presStyleCnt="0"/>
      <dgm:spPr/>
      <dgm:t>
        <a:bodyPr/>
        <a:lstStyle/>
        <a:p>
          <a:endParaRPr lang="en-US"/>
        </a:p>
      </dgm:t>
    </dgm:pt>
    <dgm:pt modelId="{D6423D4A-80E0-4EC9-8006-C7AD2F1C21D1}" type="pres">
      <dgm:prSet presAssocID="{A3944F64-60E7-48F1-9AE5-77834851CDDC}" presName="vertTwo" presStyleCnt="0"/>
      <dgm:spPr/>
      <dgm:t>
        <a:bodyPr/>
        <a:lstStyle/>
        <a:p>
          <a:endParaRPr lang="en-US"/>
        </a:p>
      </dgm:t>
    </dgm:pt>
    <dgm:pt modelId="{451C4D31-4E8F-4E5E-80D9-0CAA8B4F14F0}" type="pres">
      <dgm:prSet presAssocID="{A3944F64-60E7-48F1-9AE5-77834851CDDC}" presName="txTwo" presStyleLbl="node2" presStyleIdx="1" presStyleCnt="3" custScaleY="44707">
        <dgm:presLayoutVars>
          <dgm:chPref val="3"/>
        </dgm:presLayoutVars>
      </dgm:prSet>
      <dgm:spPr/>
      <dgm:t>
        <a:bodyPr/>
        <a:lstStyle/>
        <a:p>
          <a:endParaRPr lang="en-US"/>
        </a:p>
      </dgm:t>
    </dgm:pt>
    <dgm:pt modelId="{14E3EE4B-CCEA-4699-A477-001E27F1DA0D}" type="pres">
      <dgm:prSet presAssocID="{A3944F64-60E7-48F1-9AE5-77834851CDDC}" presName="parTransTwo" presStyleCnt="0"/>
      <dgm:spPr/>
      <dgm:t>
        <a:bodyPr/>
        <a:lstStyle/>
        <a:p>
          <a:endParaRPr lang="en-US"/>
        </a:p>
      </dgm:t>
    </dgm:pt>
    <dgm:pt modelId="{65390D52-BF5B-4B01-87F4-E42A674A14FF}" type="pres">
      <dgm:prSet presAssocID="{A3944F64-60E7-48F1-9AE5-77834851CDDC}" presName="horzTwo" presStyleCnt="0"/>
      <dgm:spPr/>
      <dgm:t>
        <a:bodyPr/>
        <a:lstStyle/>
        <a:p>
          <a:endParaRPr lang="en-US"/>
        </a:p>
      </dgm:t>
    </dgm:pt>
    <dgm:pt modelId="{A5705E3F-F2AD-4B77-8108-749CEE510C21}" type="pres">
      <dgm:prSet presAssocID="{EE479D64-D11A-4560-887C-22E47A716693}" presName="vertThree" presStyleCnt="0"/>
      <dgm:spPr/>
      <dgm:t>
        <a:bodyPr/>
        <a:lstStyle/>
        <a:p>
          <a:endParaRPr lang="en-US"/>
        </a:p>
      </dgm:t>
    </dgm:pt>
    <dgm:pt modelId="{53FCB348-BD38-46FC-AE83-F91FEF79646C}" type="pres">
      <dgm:prSet presAssocID="{EE479D64-D11A-4560-887C-22E47A716693}" presName="txThree" presStyleLbl="node3" presStyleIdx="1" presStyleCnt="3" custScaleY="110000">
        <dgm:presLayoutVars>
          <dgm:chPref val="3"/>
        </dgm:presLayoutVars>
      </dgm:prSet>
      <dgm:spPr/>
      <dgm:t>
        <a:bodyPr/>
        <a:lstStyle/>
        <a:p>
          <a:endParaRPr lang="en-US"/>
        </a:p>
      </dgm:t>
    </dgm:pt>
    <dgm:pt modelId="{B7798DE0-CADA-4D5A-B019-B93F20B4DE14}" type="pres">
      <dgm:prSet presAssocID="{EE479D64-D11A-4560-887C-22E47A716693}" presName="horzThree" presStyleCnt="0"/>
      <dgm:spPr/>
      <dgm:t>
        <a:bodyPr/>
        <a:lstStyle/>
        <a:p>
          <a:endParaRPr lang="en-US"/>
        </a:p>
      </dgm:t>
    </dgm:pt>
    <dgm:pt modelId="{2550FE46-1837-413C-B388-DA77B7ADE704}" type="pres">
      <dgm:prSet presAssocID="{BBF61C54-7DFC-4B0B-BDDB-F06502417F47}" presName="sibSpaceTwo" presStyleCnt="0"/>
      <dgm:spPr/>
      <dgm:t>
        <a:bodyPr/>
        <a:lstStyle/>
        <a:p>
          <a:endParaRPr lang="en-US"/>
        </a:p>
      </dgm:t>
    </dgm:pt>
    <dgm:pt modelId="{F336C652-EDF4-4806-86A0-765FD98E6EAA}" type="pres">
      <dgm:prSet presAssocID="{40460ACB-DB9B-4D41-A786-660F4025FE5E}" presName="vertTwo" presStyleCnt="0"/>
      <dgm:spPr/>
      <dgm:t>
        <a:bodyPr/>
        <a:lstStyle/>
        <a:p>
          <a:endParaRPr lang="en-US"/>
        </a:p>
      </dgm:t>
    </dgm:pt>
    <dgm:pt modelId="{C7ADD6A8-88A5-4A1B-836E-124227C7A25E}" type="pres">
      <dgm:prSet presAssocID="{40460ACB-DB9B-4D41-A786-660F4025FE5E}" presName="txTwo" presStyleLbl="node2" presStyleIdx="2" presStyleCnt="3" custScaleY="45448" custLinFactNeighborY="659">
        <dgm:presLayoutVars>
          <dgm:chPref val="3"/>
        </dgm:presLayoutVars>
      </dgm:prSet>
      <dgm:spPr/>
      <dgm:t>
        <a:bodyPr/>
        <a:lstStyle/>
        <a:p>
          <a:endParaRPr lang="en-US"/>
        </a:p>
      </dgm:t>
    </dgm:pt>
    <dgm:pt modelId="{0628514C-9A8C-48CB-B79B-A1B03B750E2F}" type="pres">
      <dgm:prSet presAssocID="{40460ACB-DB9B-4D41-A786-660F4025FE5E}" presName="parTransTwo" presStyleCnt="0"/>
      <dgm:spPr/>
      <dgm:t>
        <a:bodyPr/>
        <a:lstStyle/>
        <a:p>
          <a:endParaRPr lang="en-US"/>
        </a:p>
      </dgm:t>
    </dgm:pt>
    <dgm:pt modelId="{F8AAA29B-6179-4BE5-95E0-8D89D9BA0B10}" type="pres">
      <dgm:prSet presAssocID="{40460ACB-DB9B-4D41-A786-660F4025FE5E}" presName="horzTwo" presStyleCnt="0"/>
      <dgm:spPr/>
      <dgm:t>
        <a:bodyPr/>
        <a:lstStyle/>
        <a:p>
          <a:endParaRPr lang="en-US"/>
        </a:p>
      </dgm:t>
    </dgm:pt>
    <dgm:pt modelId="{34CF4629-190E-42A6-93E1-1F01C6D45CC5}" type="pres">
      <dgm:prSet presAssocID="{7E495108-9C27-4711-B632-8D311100B24D}" presName="vertThree" presStyleCnt="0"/>
      <dgm:spPr/>
      <dgm:t>
        <a:bodyPr/>
        <a:lstStyle/>
        <a:p>
          <a:endParaRPr lang="en-US"/>
        </a:p>
      </dgm:t>
    </dgm:pt>
    <dgm:pt modelId="{B6D04550-7B77-4137-A485-1EA55E2A064E}" type="pres">
      <dgm:prSet presAssocID="{7E495108-9C27-4711-B632-8D311100B24D}" presName="txThree" presStyleLbl="node3" presStyleIdx="2" presStyleCnt="3" custScaleY="110000">
        <dgm:presLayoutVars>
          <dgm:chPref val="3"/>
        </dgm:presLayoutVars>
      </dgm:prSet>
      <dgm:spPr/>
      <dgm:t>
        <a:bodyPr/>
        <a:lstStyle/>
        <a:p>
          <a:endParaRPr lang="en-US"/>
        </a:p>
      </dgm:t>
    </dgm:pt>
    <dgm:pt modelId="{BC3B998A-95DD-4C42-A227-EBBE3C95C81E}" type="pres">
      <dgm:prSet presAssocID="{7E495108-9C27-4711-B632-8D311100B24D}" presName="horzThree" presStyleCnt="0"/>
      <dgm:spPr/>
      <dgm:t>
        <a:bodyPr/>
        <a:lstStyle/>
        <a:p>
          <a:endParaRPr lang="en-US"/>
        </a:p>
      </dgm:t>
    </dgm:pt>
  </dgm:ptLst>
  <dgm:cxnLst>
    <dgm:cxn modelId="{164F5D02-4A64-49D3-9D17-F14972E4A994}" type="presOf" srcId="{A3944F64-60E7-48F1-9AE5-77834851CDDC}" destId="{451C4D31-4E8F-4E5E-80D9-0CAA8B4F14F0}" srcOrd="0" destOrd="0" presId="urn:microsoft.com/office/officeart/2005/8/layout/hierarchy4"/>
    <dgm:cxn modelId="{F282E68C-FA86-40D7-8B21-F926A0397D9A}" srcId="{40460ACB-DB9B-4D41-A786-660F4025FE5E}" destId="{7E495108-9C27-4711-B632-8D311100B24D}" srcOrd="0" destOrd="0" parTransId="{D30CB90E-1795-450C-8845-57696DCA8C0A}" sibTransId="{AA0D8671-8211-497C-B9B6-901953EB4609}"/>
    <dgm:cxn modelId="{E078C928-B991-4257-A754-6AB6EEE067E7}" type="presOf" srcId="{6E064127-53AF-4833-B43B-D09629E32606}" destId="{B4958190-7047-4E1B-AB60-41057F5C0D7C}" srcOrd="0" destOrd="0" presId="urn:microsoft.com/office/officeart/2005/8/layout/hierarchy4"/>
    <dgm:cxn modelId="{8591277D-C323-4EB4-A05C-FE1D96D8C0C7}" srcId="{BEDCD2E0-9A77-4EAF-A62D-A3AFE925908E}" destId="{A3944F64-60E7-48F1-9AE5-77834851CDDC}" srcOrd="1" destOrd="0" parTransId="{946B7A46-82E5-4623-B304-9B57160E00D6}" sibTransId="{BBF61C54-7DFC-4B0B-BDDB-F06502417F47}"/>
    <dgm:cxn modelId="{E3BF13D0-D437-48CF-815A-DF53785865D6}" type="presOf" srcId="{3C5EE507-6E43-442F-B79D-55F777CDB05E}" destId="{41123B65-AE08-44E0-B7C4-B40AA82E7A0F}" srcOrd="0" destOrd="0" presId="urn:microsoft.com/office/officeart/2005/8/layout/hierarchy4"/>
    <dgm:cxn modelId="{D296AA2C-93DF-45E8-A2B0-6BFAAAAC851E}" srcId="{BEDCD2E0-9A77-4EAF-A62D-A3AFE925908E}" destId="{3C5EE507-6E43-442F-B79D-55F777CDB05E}" srcOrd="0" destOrd="0" parTransId="{5332D93C-DFEA-48F0-85DF-DA6A26A24A52}" sibTransId="{41F9815B-8C83-4FDC-ACD0-1BAB71EF03B5}"/>
    <dgm:cxn modelId="{349DD107-9A2C-4905-BCD1-66FB5ED6DE42}" type="presOf" srcId="{421592BF-9568-4FF1-AB1E-8D5B35ACDAAC}" destId="{46AD744B-A5DD-469D-BA6C-93C436D6CB61}" srcOrd="0" destOrd="0" presId="urn:microsoft.com/office/officeart/2005/8/layout/hierarchy4"/>
    <dgm:cxn modelId="{3354BA5E-24BF-4BA6-93FF-D609105B6844}" srcId="{A3944F64-60E7-48F1-9AE5-77834851CDDC}" destId="{EE479D64-D11A-4560-887C-22E47A716693}" srcOrd="0" destOrd="0" parTransId="{CF97EBFC-8EFF-4531-8C5F-3A6DB5CBE7E2}" sibTransId="{585F018D-D0E1-4907-A4AC-406977CDA1A6}"/>
    <dgm:cxn modelId="{C3ABBA54-DD17-4CA1-BD9C-D5CC7329CCA0}" type="presOf" srcId="{7E495108-9C27-4711-B632-8D311100B24D}" destId="{B6D04550-7B77-4137-A485-1EA55E2A064E}" srcOrd="0" destOrd="0" presId="urn:microsoft.com/office/officeart/2005/8/layout/hierarchy4"/>
    <dgm:cxn modelId="{F4CE448B-D60D-45AB-8ADC-970F2EC71DF7}" srcId="{BEDCD2E0-9A77-4EAF-A62D-A3AFE925908E}" destId="{40460ACB-DB9B-4D41-A786-660F4025FE5E}" srcOrd="2" destOrd="0" parTransId="{6D00F2BE-399A-44A6-8EC9-F03EE16DCFFA}" sibTransId="{0D2548B3-5EBB-4DF8-824C-E1D1D2F8334B}"/>
    <dgm:cxn modelId="{8EE32ADB-3975-4B66-8514-56C25722FB51}" type="presOf" srcId="{40460ACB-DB9B-4D41-A786-660F4025FE5E}" destId="{C7ADD6A8-88A5-4A1B-836E-124227C7A25E}" srcOrd="0" destOrd="0" presId="urn:microsoft.com/office/officeart/2005/8/layout/hierarchy4"/>
    <dgm:cxn modelId="{42154295-2F38-4DEB-83AA-77C7E59C401F}" type="presOf" srcId="{BEDCD2E0-9A77-4EAF-A62D-A3AFE925908E}" destId="{7B8DE160-E31A-46DF-B6FC-7142ACA7F528}" srcOrd="0" destOrd="0" presId="urn:microsoft.com/office/officeart/2005/8/layout/hierarchy4"/>
    <dgm:cxn modelId="{0CD6935F-4CC9-4161-B809-1B770678A92E}" type="presOf" srcId="{EE479D64-D11A-4560-887C-22E47A716693}" destId="{53FCB348-BD38-46FC-AE83-F91FEF79646C}" srcOrd="0" destOrd="0" presId="urn:microsoft.com/office/officeart/2005/8/layout/hierarchy4"/>
    <dgm:cxn modelId="{F9DDE59D-5C1E-420A-8364-0985A313C6DA}" srcId="{6E064127-53AF-4833-B43B-D09629E32606}" destId="{BEDCD2E0-9A77-4EAF-A62D-A3AFE925908E}" srcOrd="0" destOrd="0" parTransId="{96EB89F9-303F-4715-B5F2-8759DA415BBE}" sibTransId="{47884040-726D-4271-B4DD-F8CD03447613}"/>
    <dgm:cxn modelId="{73F5D7A6-62C0-4381-9352-669CA3636913}" srcId="{3C5EE507-6E43-442F-B79D-55F777CDB05E}" destId="{421592BF-9568-4FF1-AB1E-8D5B35ACDAAC}" srcOrd="0" destOrd="0" parTransId="{8A08C667-C00C-4E8E-8AC5-38D073834CEB}" sibTransId="{5CAEADD9-94BD-4565-96DF-742B4DB0AE6C}"/>
    <dgm:cxn modelId="{37871A49-C776-4929-B33B-084E28CFAA5B}" type="presParOf" srcId="{B4958190-7047-4E1B-AB60-41057F5C0D7C}" destId="{A37FD79E-62D2-4CF1-B886-146A3D02BAE1}" srcOrd="0" destOrd="0" presId="urn:microsoft.com/office/officeart/2005/8/layout/hierarchy4"/>
    <dgm:cxn modelId="{F0840E8B-2910-4075-8170-7830D2230D69}" type="presParOf" srcId="{A37FD79E-62D2-4CF1-B886-146A3D02BAE1}" destId="{7B8DE160-E31A-46DF-B6FC-7142ACA7F528}" srcOrd="0" destOrd="0" presId="urn:microsoft.com/office/officeart/2005/8/layout/hierarchy4"/>
    <dgm:cxn modelId="{C80D9E8D-26E3-4451-AA46-117C235614DE}" type="presParOf" srcId="{A37FD79E-62D2-4CF1-B886-146A3D02BAE1}" destId="{68EB5D3E-9915-4AB8-AF4F-995946636749}" srcOrd="1" destOrd="0" presId="urn:microsoft.com/office/officeart/2005/8/layout/hierarchy4"/>
    <dgm:cxn modelId="{9F370A0B-3C78-49F1-8B34-146961FC6941}" type="presParOf" srcId="{A37FD79E-62D2-4CF1-B886-146A3D02BAE1}" destId="{80EB718F-9F2C-4145-A2C2-AA389EB04F63}" srcOrd="2" destOrd="0" presId="urn:microsoft.com/office/officeart/2005/8/layout/hierarchy4"/>
    <dgm:cxn modelId="{ED74203D-C759-481B-8845-FCA40E2FF4D0}" type="presParOf" srcId="{80EB718F-9F2C-4145-A2C2-AA389EB04F63}" destId="{5CDF6E31-4921-4962-8325-49EE543E43B1}" srcOrd="0" destOrd="0" presId="urn:microsoft.com/office/officeart/2005/8/layout/hierarchy4"/>
    <dgm:cxn modelId="{7A549DBB-2C9F-43B0-8AE3-61AC49B29029}" type="presParOf" srcId="{5CDF6E31-4921-4962-8325-49EE543E43B1}" destId="{41123B65-AE08-44E0-B7C4-B40AA82E7A0F}" srcOrd="0" destOrd="0" presId="urn:microsoft.com/office/officeart/2005/8/layout/hierarchy4"/>
    <dgm:cxn modelId="{83DB33E2-2DFE-4E40-AF02-6EF4E97861C8}" type="presParOf" srcId="{5CDF6E31-4921-4962-8325-49EE543E43B1}" destId="{0B96A7DA-1F38-4C7C-9A38-EB017FEE7576}" srcOrd="1" destOrd="0" presId="urn:microsoft.com/office/officeart/2005/8/layout/hierarchy4"/>
    <dgm:cxn modelId="{BF215173-5B21-4AEB-9DB6-82EE13628725}" type="presParOf" srcId="{5CDF6E31-4921-4962-8325-49EE543E43B1}" destId="{9CB3993F-7EEE-4E7B-830E-92FF978A20B3}" srcOrd="2" destOrd="0" presId="urn:microsoft.com/office/officeart/2005/8/layout/hierarchy4"/>
    <dgm:cxn modelId="{4ECB6A4A-9789-4CEE-864F-612E9FE5DB64}" type="presParOf" srcId="{9CB3993F-7EEE-4E7B-830E-92FF978A20B3}" destId="{8F9FC9E1-2B24-49EF-9FCA-FE929F823DEE}" srcOrd="0" destOrd="0" presId="urn:microsoft.com/office/officeart/2005/8/layout/hierarchy4"/>
    <dgm:cxn modelId="{9A6F96CF-B084-4ABF-B477-867995E32263}" type="presParOf" srcId="{8F9FC9E1-2B24-49EF-9FCA-FE929F823DEE}" destId="{46AD744B-A5DD-469D-BA6C-93C436D6CB61}" srcOrd="0" destOrd="0" presId="urn:microsoft.com/office/officeart/2005/8/layout/hierarchy4"/>
    <dgm:cxn modelId="{76678AB3-6936-4019-8B45-40333CDE2692}" type="presParOf" srcId="{8F9FC9E1-2B24-49EF-9FCA-FE929F823DEE}" destId="{36775989-2A76-4D8F-9D3A-4DE703AFA39C}" srcOrd="1" destOrd="0" presId="urn:microsoft.com/office/officeart/2005/8/layout/hierarchy4"/>
    <dgm:cxn modelId="{169BCDEC-0C24-4131-9ABC-21F156324452}" type="presParOf" srcId="{80EB718F-9F2C-4145-A2C2-AA389EB04F63}" destId="{961F7EDE-8C2C-410B-B1DD-E55F28BD36C9}" srcOrd="1" destOrd="0" presId="urn:microsoft.com/office/officeart/2005/8/layout/hierarchy4"/>
    <dgm:cxn modelId="{DB55C92E-5290-4501-9039-0CB213623683}" type="presParOf" srcId="{80EB718F-9F2C-4145-A2C2-AA389EB04F63}" destId="{D6423D4A-80E0-4EC9-8006-C7AD2F1C21D1}" srcOrd="2" destOrd="0" presId="urn:microsoft.com/office/officeart/2005/8/layout/hierarchy4"/>
    <dgm:cxn modelId="{9D3A9514-5C95-486B-BEDA-268E711B6956}" type="presParOf" srcId="{D6423D4A-80E0-4EC9-8006-C7AD2F1C21D1}" destId="{451C4D31-4E8F-4E5E-80D9-0CAA8B4F14F0}" srcOrd="0" destOrd="0" presId="urn:microsoft.com/office/officeart/2005/8/layout/hierarchy4"/>
    <dgm:cxn modelId="{F79A5383-86B7-42F8-96A6-AF6ACADC1956}" type="presParOf" srcId="{D6423D4A-80E0-4EC9-8006-C7AD2F1C21D1}" destId="{14E3EE4B-CCEA-4699-A477-001E27F1DA0D}" srcOrd="1" destOrd="0" presId="urn:microsoft.com/office/officeart/2005/8/layout/hierarchy4"/>
    <dgm:cxn modelId="{F8B1DB14-8F99-4190-A20F-A8D77B6E1E6A}" type="presParOf" srcId="{D6423D4A-80E0-4EC9-8006-C7AD2F1C21D1}" destId="{65390D52-BF5B-4B01-87F4-E42A674A14FF}" srcOrd="2" destOrd="0" presId="urn:microsoft.com/office/officeart/2005/8/layout/hierarchy4"/>
    <dgm:cxn modelId="{4529A534-77E9-4823-B354-DAD1AD29583D}" type="presParOf" srcId="{65390D52-BF5B-4B01-87F4-E42A674A14FF}" destId="{A5705E3F-F2AD-4B77-8108-749CEE510C21}" srcOrd="0" destOrd="0" presId="urn:microsoft.com/office/officeart/2005/8/layout/hierarchy4"/>
    <dgm:cxn modelId="{B38B94AC-E50C-456E-BF21-7BFD9708BD73}" type="presParOf" srcId="{A5705E3F-F2AD-4B77-8108-749CEE510C21}" destId="{53FCB348-BD38-46FC-AE83-F91FEF79646C}" srcOrd="0" destOrd="0" presId="urn:microsoft.com/office/officeart/2005/8/layout/hierarchy4"/>
    <dgm:cxn modelId="{170155FE-6842-4F40-90B0-8542FDBBDE87}" type="presParOf" srcId="{A5705E3F-F2AD-4B77-8108-749CEE510C21}" destId="{B7798DE0-CADA-4D5A-B019-B93F20B4DE14}" srcOrd="1" destOrd="0" presId="urn:microsoft.com/office/officeart/2005/8/layout/hierarchy4"/>
    <dgm:cxn modelId="{9CD6ACB8-AF15-4357-B326-1CF66A3E1655}" type="presParOf" srcId="{80EB718F-9F2C-4145-A2C2-AA389EB04F63}" destId="{2550FE46-1837-413C-B388-DA77B7ADE704}" srcOrd="3" destOrd="0" presId="urn:microsoft.com/office/officeart/2005/8/layout/hierarchy4"/>
    <dgm:cxn modelId="{604DC5C5-23E3-48DC-BF8D-A61355F17C24}" type="presParOf" srcId="{80EB718F-9F2C-4145-A2C2-AA389EB04F63}" destId="{F336C652-EDF4-4806-86A0-765FD98E6EAA}" srcOrd="4" destOrd="0" presId="urn:microsoft.com/office/officeart/2005/8/layout/hierarchy4"/>
    <dgm:cxn modelId="{4E5DA993-EE42-47A2-8BFC-BD75D1742902}" type="presParOf" srcId="{F336C652-EDF4-4806-86A0-765FD98E6EAA}" destId="{C7ADD6A8-88A5-4A1B-836E-124227C7A25E}" srcOrd="0" destOrd="0" presId="urn:microsoft.com/office/officeart/2005/8/layout/hierarchy4"/>
    <dgm:cxn modelId="{4945553E-CF8B-4674-8B4A-7CF09D8CCA1A}" type="presParOf" srcId="{F336C652-EDF4-4806-86A0-765FD98E6EAA}" destId="{0628514C-9A8C-48CB-B79B-A1B03B750E2F}" srcOrd="1" destOrd="0" presId="urn:microsoft.com/office/officeart/2005/8/layout/hierarchy4"/>
    <dgm:cxn modelId="{40E08547-BE50-4137-8944-B0CEDE3B1995}" type="presParOf" srcId="{F336C652-EDF4-4806-86A0-765FD98E6EAA}" destId="{F8AAA29B-6179-4BE5-95E0-8D89D9BA0B10}" srcOrd="2" destOrd="0" presId="urn:microsoft.com/office/officeart/2005/8/layout/hierarchy4"/>
    <dgm:cxn modelId="{771C2270-79C5-4174-8789-8F86644C43B8}" type="presParOf" srcId="{F8AAA29B-6179-4BE5-95E0-8D89D9BA0B10}" destId="{34CF4629-190E-42A6-93E1-1F01C6D45CC5}" srcOrd="0" destOrd="0" presId="urn:microsoft.com/office/officeart/2005/8/layout/hierarchy4"/>
    <dgm:cxn modelId="{41BC155F-8A3E-425F-B06F-10E9402B04D9}" type="presParOf" srcId="{34CF4629-190E-42A6-93E1-1F01C6D45CC5}" destId="{B6D04550-7B77-4137-A485-1EA55E2A064E}" srcOrd="0" destOrd="0" presId="urn:microsoft.com/office/officeart/2005/8/layout/hierarchy4"/>
    <dgm:cxn modelId="{090E2F1C-1A67-4665-8110-7F9EACF254E8}" type="presParOf" srcId="{34CF4629-190E-42A6-93E1-1F01C6D45CC5}" destId="{BC3B998A-95DD-4C42-A227-EBBE3C95C81E}" srcOrd="1" destOrd="0" presId="urn:microsoft.com/office/officeart/2005/8/layout/hierarchy4"/>
  </dgm:cxnLst>
  <dgm:bg/>
  <dgm:whole/>
</dgm:dataModel>
</file>

<file path=ppt/diagrams/data3.xml><?xml version="1.0" encoding="utf-8"?>
<dgm:dataModel xmlns:dgm="http://schemas.openxmlformats.org/drawingml/2006/diagram" xmlns:a="http://schemas.openxmlformats.org/drawingml/2006/main">
  <dgm:ptLst>
    <dgm:pt modelId="{81895901-0685-42A0-A2C6-7051CC81C714}" type="doc">
      <dgm:prSet loTypeId="urn:microsoft.com/office/officeart/2005/8/layout/hierarchy4" loCatId="list" qsTypeId="urn:microsoft.com/office/officeart/2005/8/quickstyle/simple1" qsCatId="simple" csTypeId="urn:microsoft.com/office/officeart/2005/8/colors/accent4_2" csCatId="accent4" phldr="1"/>
      <dgm:spPr/>
      <dgm:t>
        <a:bodyPr/>
        <a:lstStyle/>
        <a:p>
          <a:endParaRPr lang="en-US"/>
        </a:p>
      </dgm:t>
    </dgm:pt>
    <dgm:pt modelId="{80BE9D00-EED9-4BB0-96F2-434009C5E64C}">
      <dgm:prSet phldrT="[Text]" custT="1"/>
      <dgm:spPr/>
      <dgm:t>
        <a:bodyPr/>
        <a:lstStyle/>
        <a:p>
          <a:r>
            <a:rPr lang="en-US" sz="2600" dirty="0" smtClean="0">
              <a:solidFill>
                <a:schemeClr val="bg1"/>
              </a:solidFill>
            </a:rPr>
            <a:t>Leverages core deployment tools</a:t>
          </a:r>
          <a:endParaRPr lang="en-US" sz="2600" dirty="0">
            <a:solidFill>
              <a:schemeClr val="bg1"/>
            </a:solidFill>
          </a:endParaRPr>
        </a:p>
      </dgm:t>
    </dgm:pt>
    <dgm:pt modelId="{8E81951A-8648-4537-9CCC-57CAF2192650}" type="parTrans" cxnId="{1DF7C9ED-B34E-4A49-AAF2-D4F41F25E1FD}">
      <dgm:prSet/>
      <dgm:spPr/>
      <dgm:t>
        <a:bodyPr/>
        <a:lstStyle/>
        <a:p>
          <a:endParaRPr lang="en-US"/>
        </a:p>
      </dgm:t>
    </dgm:pt>
    <dgm:pt modelId="{C7DA6359-9FA0-4C94-AC03-DEA8ACF2A0C3}" type="sibTrans" cxnId="{1DF7C9ED-B34E-4A49-AAF2-D4F41F25E1FD}">
      <dgm:prSet/>
      <dgm:spPr/>
      <dgm:t>
        <a:bodyPr/>
        <a:lstStyle/>
        <a:p>
          <a:endParaRPr lang="en-US"/>
        </a:p>
      </dgm:t>
    </dgm:pt>
    <dgm:pt modelId="{8E2D18EE-B9CF-4206-8002-11921BCDBB4F}" type="pres">
      <dgm:prSet presAssocID="{81895901-0685-42A0-A2C6-7051CC81C714}" presName="Name0" presStyleCnt="0">
        <dgm:presLayoutVars>
          <dgm:chPref val="1"/>
          <dgm:dir/>
          <dgm:animOne val="branch"/>
          <dgm:animLvl val="lvl"/>
          <dgm:resizeHandles/>
        </dgm:presLayoutVars>
      </dgm:prSet>
      <dgm:spPr/>
      <dgm:t>
        <a:bodyPr/>
        <a:lstStyle/>
        <a:p>
          <a:endParaRPr lang="en-US"/>
        </a:p>
      </dgm:t>
    </dgm:pt>
    <dgm:pt modelId="{CEDA6A87-787C-4D76-8DFF-BBC483DF18DE}" type="pres">
      <dgm:prSet presAssocID="{80BE9D00-EED9-4BB0-96F2-434009C5E64C}" presName="vertOne" presStyleCnt="0"/>
      <dgm:spPr/>
      <dgm:t>
        <a:bodyPr/>
        <a:lstStyle/>
        <a:p>
          <a:endParaRPr lang="en-US"/>
        </a:p>
      </dgm:t>
    </dgm:pt>
    <dgm:pt modelId="{AF48DE0F-BC09-4607-B1F0-010D9EED14E4}" type="pres">
      <dgm:prSet presAssocID="{80BE9D00-EED9-4BB0-96F2-434009C5E64C}" presName="txOne" presStyleLbl="node0" presStyleIdx="0" presStyleCnt="1" custLinFactNeighborX="-21840" custLinFactNeighborY="14063">
        <dgm:presLayoutVars>
          <dgm:chPref val="3"/>
        </dgm:presLayoutVars>
      </dgm:prSet>
      <dgm:spPr/>
      <dgm:t>
        <a:bodyPr/>
        <a:lstStyle/>
        <a:p>
          <a:endParaRPr lang="en-US"/>
        </a:p>
      </dgm:t>
    </dgm:pt>
    <dgm:pt modelId="{81FC9F7D-1241-47BB-8960-5BA2DC8697E4}" type="pres">
      <dgm:prSet presAssocID="{80BE9D00-EED9-4BB0-96F2-434009C5E64C}" presName="horzOne" presStyleCnt="0"/>
      <dgm:spPr/>
      <dgm:t>
        <a:bodyPr/>
        <a:lstStyle/>
        <a:p>
          <a:endParaRPr lang="en-US"/>
        </a:p>
      </dgm:t>
    </dgm:pt>
  </dgm:ptLst>
  <dgm:cxnLst>
    <dgm:cxn modelId="{C861D620-F580-42D0-8C0C-D6CADC7E352A}" type="presOf" srcId="{80BE9D00-EED9-4BB0-96F2-434009C5E64C}" destId="{AF48DE0F-BC09-4607-B1F0-010D9EED14E4}" srcOrd="0" destOrd="0" presId="urn:microsoft.com/office/officeart/2005/8/layout/hierarchy4"/>
    <dgm:cxn modelId="{1DF7C9ED-B34E-4A49-AAF2-D4F41F25E1FD}" srcId="{81895901-0685-42A0-A2C6-7051CC81C714}" destId="{80BE9D00-EED9-4BB0-96F2-434009C5E64C}" srcOrd="0" destOrd="0" parTransId="{8E81951A-8648-4537-9CCC-57CAF2192650}" sibTransId="{C7DA6359-9FA0-4C94-AC03-DEA8ACF2A0C3}"/>
    <dgm:cxn modelId="{0C3E97B7-F8F0-4DF0-90DD-8C2B6691062B}" type="presOf" srcId="{81895901-0685-42A0-A2C6-7051CC81C714}" destId="{8E2D18EE-B9CF-4206-8002-11921BCDBB4F}" srcOrd="0" destOrd="0" presId="urn:microsoft.com/office/officeart/2005/8/layout/hierarchy4"/>
    <dgm:cxn modelId="{27C21E14-C88B-4824-BFD7-274C9E083FCA}" type="presParOf" srcId="{8E2D18EE-B9CF-4206-8002-11921BCDBB4F}" destId="{CEDA6A87-787C-4D76-8DFF-BBC483DF18DE}" srcOrd="0" destOrd="0" presId="urn:microsoft.com/office/officeart/2005/8/layout/hierarchy4"/>
    <dgm:cxn modelId="{E5B40A4C-AFAD-489B-9EE8-9D6B8F546309}" type="presParOf" srcId="{CEDA6A87-787C-4D76-8DFF-BBC483DF18DE}" destId="{AF48DE0F-BC09-4607-B1F0-010D9EED14E4}" srcOrd="0" destOrd="0" presId="urn:microsoft.com/office/officeart/2005/8/layout/hierarchy4"/>
    <dgm:cxn modelId="{874B14DD-5DB0-4E99-AF55-37E591781042}" type="presParOf" srcId="{CEDA6A87-787C-4D76-8DFF-BBC483DF18DE}" destId="{81FC9F7D-1241-47BB-8960-5BA2DC8697E4}" srcOrd="1" destOrd="0" presId="urn:microsoft.com/office/officeart/2005/8/layout/hierarchy4"/>
  </dgm:cxnLst>
  <dgm:bg/>
  <dgm:whole/>
</dgm:dataModel>
</file>

<file path=ppt/diagrams/data4.xml><?xml version="1.0" encoding="utf-8"?>
<dgm:dataModel xmlns:dgm="http://schemas.openxmlformats.org/drawingml/2006/diagram" xmlns:a="http://schemas.openxmlformats.org/drawingml/2006/main">
  <dgm:ptLst>
    <dgm:pt modelId="{81895901-0685-42A0-A2C6-7051CC81C714}" type="doc">
      <dgm:prSet loTypeId="urn:microsoft.com/office/officeart/2005/8/layout/hierarchy4" loCatId="list" qsTypeId="urn:microsoft.com/office/officeart/2005/8/quickstyle/simple1" qsCatId="simple" csTypeId="urn:microsoft.com/office/officeart/2005/8/colors/accent4_2" csCatId="accent4" phldr="1"/>
      <dgm:spPr/>
      <dgm:t>
        <a:bodyPr/>
        <a:lstStyle/>
        <a:p>
          <a:endParaRPr lang="en-US"/>
        </a:p>
      </dgm:t>
    </dgm:pt>
    <dgm:pt modelId="{C861B58B-27FD-4486-B77A-8F91064E8546}">
      <dgm:prSet phldrT="[Text]"/>
      <dgm:spPr/>
      <dgm:t>
        <a:bodyPr/>
        <a:lstStyle/>
        <a:p>
          <a:r>
            <a:rPr lang="en-US" dirty="0" smtClean="0">
              <a:solidFill>
                <a:schemeClr val="bg1"/>
              </a:solidFill>
            </a:rPr>
            <a:t>Provides process and tool guidance</a:t>
          </a:r>
          <a:endParaRPr lang="en-US" dirty="0">
            <a:solidFill>
              <a:schemeClr val="bg1"/>
            </a:solidFill>
          </a:endParaRPr>
        </a:p>
      </dgm:t>
    </dgm:pt>
    <dgm:pt modelId="{0427B208-8496-48F2-84EE-41124B66C713}" type="parTrans" cxnId="{E4F4325C-5E4B-4085-9A5A-07595CFBFB15}">
      <dgm:prSet/>
      <dgm:spPr/>
      <dgm:t>
        <a:bodyPr/>
        <a:lstStyle/>
        <a:p>
          <a:endParaRPr lang="en-US"/>
        </a:p>
      </dgm:t>
    </dgm:pt>
    <dgm:pt modelId="{E276C1E6-B057-489A-83D1-13D91D4190BB}" type="sibTrans" cxnId="{E4F4325C-5E4B-4085-9A5A-07595CFBFB15}">
      <dgm:prSet/>
      <dgm:spPr/>
      <dgm:t>
        <a:bodyPr/>
        <a:lstStyle/>
        <a:p>
          <a:endParaRPr lang="en-US"/>
        </a:p>
      </dgm:t>
    </dgm:pt>
    <dgm:pt modelId="{8E2D18EE-B9CF-4206-8002-11921BCDBB4F}" type="pres">
      <dgm:prSet presAssocID="{81895901-0685-42A0-A2C6-7051CC81C714}" presName="Name0" presStyleCnt="0">
        <dgm:presLayoutVars>
          <dgm:chPref val="1"/>
          <dgm:dir/>
          <dgm:animOne val="branch"/>
          <dgm:animLvl val="lvl"/>
          <dgm:resizeHandles/>
        </dgm:presLayoutVars>
      </dgm:prSet>
      <dgm:spPr/>
      <dgm:t>
        <a:bodyPr/>
        <a:lstStyle/>
        <a:p>
          <a:endParaRPr lang="en-US"/>
        </a:p>
      </dgm:t>
    </dgm:pt>
    <dgm:pt modelId="{4B03895D-ED1B-45B1-9EFB-7DF2455A4347}" type="pres">
      <dgm:prSet presAssocID="{C861B58B-27FD-4486-B77A-8F91064E8546}" presName="vertOne" presStyleCnt="0"/>
      <dgm:spPr/>
      <dgm:t>
        <a:bodyPr/>
        <a:lstStyle/>
        <a:p>
          <a:endParaRPr lang="en-US"/>
        </a:p>
      </dgm:t>
    </dgm:pt>
    <dgm:pt modelId="{E4437603-8F59-4EE7-9D0C-E985EFD700AA}" type="pres">
      <dgm:prSet presAssocID="{C861B58B-27FD-4486-B77A-8F91064E8546}" presName="txOne" presStyleLbl="node0" presStyleIdx="0" presStyleCnt="1" custLinFactNeighborX="-148" custLinFactNeighborY="-15254">
        <dgm:presLayoutVars>
          <dgm:chPref val="3"/>
        </dgm:presLayoutVars>
      </dgm:prSet>
      <dgm:spPr/>
      <dgm:t>
        <a:bodyPr/>
        <a:lstStyle/>
        <a:p>
          <a:endParaRPr lang="en-US"/>
        </a:p>
      </dgm:t>
    </dgm:pt>
    <dgm:pt modelId="{10544F44-3C59-48CB-9491-316B8F4AA2C5}" type="pres">
      <dgm:prSet presAssocID="{C861B58B-27FD-4486-B77A-8F91064E8546}" presName="horzOne" presStyleCnt="0"/>
      <dgm:spPr/>
      <dgm:t>
        <a:bodyPr/>
        <a:lstStyle/>
        <a:p>
          <a:endParaRPr lang="en-US"/>
        </a:p>
      </dgm:t>
    </dgm:pt>
  </dgm:ptLst>
  <dgm:cxnLst>
    <dgm:cxn modelId="{E4F4325C-5E4B-4085-9A5A-07595CFBFB15}" srcId="{81895901-0685-42A0-A2C6-7051CC81C714}" destId="{C861B58B-27FD-4486-B77A-8F91064E8546}" srcOrd="0" destOrd="0" parTransId="{0427B208-8496-48F2-84EE-41124B66C713}" sibTransId="{E276C1E6-B057-489A-83D1-13D91D4190BB}"/>
    <dgm:cxn modelId="{DF1BBF91-5DAD-443E-9CAE-10AD7B9CB05A}" type="presOf" srcId="{C861B58B-27FD-4486-B77A-8F91064E8546}" destId="{E4437603-8F59-4EE7-9D0C-E985EFD700AA}" srcOrd="0" destOrd="0" presId="urn:microsoft.com/office/officeart/2005/8/layout/hierarchy4"/>
    <dgm:cxn modelId="{768288D7-8F97-4BD4-8471-7FC45C745AE3}" type="presOf" srcId="{81895901-0685-42A0-A2C6-7051CC81C714}" destId="{8E2D18EE-B9CF-4206-8002-11921BCDBB4F}" srcOrd="0" destOrd="0" presId="urn:microsoft.com/office/officeart/2005/8/layout/hierarchy4"/>
    <dgm:cxn modelId="{2DD2CF50-9896-4501-ABCE-6B369BA772EA}" type="presParOf" srcId="{8E2D18EE-B9CF-4206-8002-11921BCDBB4F}" destId="{4B03895D-ED1B-45B1-9EFB-7DF2455A4347}" srcOrd="0" destOrd="0" presId="urn:microsoft.com/office/officeart/2005/8/layout/hierarchy4"/>
    <dgm:cxn modelId="{96747F62-8891-41DC-9F9F-62FE36C6EE7F}" type="presParOf" srcId="{4B03895D-ED1B-45B1-9EFB-7DF2455A4347}" destId="{E4437603-8F59-4EE7-9D0C-E985EFD700AA}" srcOrd="0" destOrd="0" presId="urn:microsoft.com/office/officeart/2005/8/layout/hierarchy4"/>
    <dgm:cxn modelId="{5400EACF-385C-425A-855D-231A13B0AAE7}" type="presParOf" srcId="{4B03895D-ED1B-45B1-9EFB-7DF2455A4347}" destId="{10544F44-3C59-48CB-9491-316B8F4AA2C5}" srcOrd="1" destOrd="0" presId="urn:microsoft.com/office/officeart/2005/8/layout/hierarchy4"/>
  </dgm:cxnLst>
  <dgm:bg/>
  <dgm:whole/>
</dgm:dataModel>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14363"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mn-lt"/>
                <a:cs typeface="+mn-cs"/>
              </a:defRPr>
            </a:lvl1pPr>
          </a:lstStyle>
          <a:p>
            <a:pPr>
              <a:defRPr/>
            </a:pPr>
            <a:fld id="{E9F3221B-73BA-4FCC-80FD-45668FC52A6E}" type="datetimeFigureOut">
              <a:rPr lang="en-US"/>
              <a:pPr>
                <a:defRPr/>
              </a:pPr>
              <a:t>11/17/2008</a:t>
            </a:fld>
            <a:endParaRPr lang="en-US"/>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mn-lt"/>
                <a:cs typeface="+mn-cs"/>
              </a:defRPr>
            </a:lvl1pPr>
          </a:lstStyle>
          <a:p>
            <a:pPr>
              <a:defRPr/>
            </a:pPr>
            <a:r>
              <a:rPr lang="en-US"/>
              <a:t>© 2007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mn-lt"/>
                <a:cs typeface="+mn-cs"/>
              </a:defRPr>
            </a:lvl1pPr>
          </a:lstStyle>
          <a:p>
            <a:pPr>
              <a:defRPr/>
            </a:pPr>
            <a:fld id="{010B4E8D-9CA4-4D56-90BA-1A3E3DA22EDC}"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14363"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mn-lt"/>
                <a:cs typeface="+mn-cs"/>
              </a:defRPr>
            </a:lvl1pPr>
          </a:lstStyle>
          <a:p>
            <a:pPr>
              <a:defRPr/>
            </a:pPr>
            <a:fld id="{A4261054-B25C-4E48-8DEE-333DE963C075}" type="datetimeFigureOut">
              <a:rPr lang="en-US"/>
              <a:pPr>
                <a:defRPr/>
              </a:pPr>
              <a:t>11/17/2008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pitchFamily="34" charset="0"/>
                <a:cs typeface="+mn-cs"/>
              </a:defRPr>
            </a:lvl1pPr>
          </a:lstStyle>
          <a:p>
            <a:pPr>
              <a:defRPr/>
            </a:pPr>
            <a:r>
              <a:rPr lang="en-US"/>
              <a:t>© 2007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mn-lt"/>
                <a:cs typeface="+mn-cs"/>
              </a:defRPr>
            </a:lvl1pPr>
          </a:lstStyle>
          <a:p>
            <a:pPr>
              <a:defRPr/>
            </a:pPr>
            <a:fld id="{81FFF930-C444-436A-8BCD-315C12709AC7}"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pPr>
              <a:defRPr/>
            </a:pPr>
            <a:fld id="{81FFF930-C444-436A-8BCD-315C12709AC7}" type="slidenum">
              <a:rPr lang="en-US" smtClean="0"/>
              <a:pPr>
                <a:defRPr/>
              </a:pPr>
              <a:t>2</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Create the distribution share</a:t>
            </a:r>
          </a:p>
          <a:p>
            <a:r>
              <a:rPr lang="en-NZ" dirty="0" smtClean="0"/>
              <a:t>Add OS Source Files</a:t>
            </a:r>
          </a:p>
          <a:p>
            <a:r>
              <a:rPr lang="en-NZ" dirty="0" smtClean="0"/>
              <a:t>Add Device Drivers</a:t>
            </a:r>
          </a:p>
          <a:p>
            <a:r>
              <a:rPr lang="en-NZ" dirty="0" smtClean="0"/>
              <a:t>Create a Task Sequence</a:t>
            </a:r>
          </a:p>
          <a:p>
            <a:r>
              <a:rPr lang="en-NZ" dirty="0" smtClean="0"/>
              <a:t>Create a deployment point</a:t>
            </a:r>
          </a:p>
          <a:p>
            <a:r>
              <a:rPr lang="en-NZ" dirty="0" smtClean="0"/>
              <a:t>Configure Windows PE options</a:t>
            </a:r>
          </a:p>
          <a:p>
            <a:r>
              <a:rPr lang="en-NZ" dirty="0" smtClean="0"/>
              <a:t>Update the deployment point</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26</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27</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28</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29</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30</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Folders &amp; shares:</a:t>
            </a:r>
          </a:p>
          <a:p>
            <a:r>
              <a:rPr lang="en-NZ" dirty="0" smtClean="0"/>
              <a:t>X:\Source</a:t>
            </a:r>
            <a:r>
              <a:rPr lang="en-NZ" baseline="0" dirty="0" smtClean="0"/>
              <a:t> – shared as Source$</a:t>
            </a:r>
          </a:p>
          <a:p>
            <a:r>
              <a:rPr lang="en-NZ" baseline="0" dirty="0" smtClean="0"/>
              <a:t>X:\Packages – shared as Packages$</a:t>
            </a:r>
          </a:p>
          <a:p>
            <a:r>
              <a:rPr lang="en-NZ" baseline="0" dirty="0" smtClean="0"/>
              <a:t>X:\capture – shared as Capture$</a:t>
            </a:r>
            <a:endParaRPr lang="en-NZ" dirty="0"/>
          </a:p>
        </p:txBody>
      </p:sp>
      <p:sp>
        <p:nvSpPr>
          <p:cNvPr id="4" name="Slide Number Placeholder 3"/>
          <p:cNvSpPr>
            <a:spLocks noGrp="1"/>
          </p:cNvSpPr>
          <p:nvPr>
            <p:ph type="sldNum" sz="quarter" idx="10"/>
          </p:nvPr>
        </p:nvSpPr>
        <p:spPr/>
        <p:txBody>
          <a:bodyPr/>
          <a:lstStyle/>
          <a:p>
            <a:pPr>
              <a:defRPr/>
            </a:pPr>
            <a:fld id="{81FFF930-C444-436A-8BCD-315C12709AC7}" type="slidenum">
              <a:rPr lang="en-US" smtClean="0"/>
              <a:pPr>
                <a:defRPr/>
              </a:pPr>
              <a:t>31</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34</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35</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36</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3</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38</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39</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40</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41</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42</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43</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&lt;input</a:t>
            </a:r>
            <a:r>
              <a:rPr lang="en-NZ" baseline="0" dirty="0" smtClean="0"/>
              <a:t> type=text id=</a:t>
            </a:r>
            <a:r>
              <a:rPr lang="en-NZ" baseline="0" dirty="0" err="1" smtClean="0"/>
              <a:t>Whereami</a:t>
            </a:r>
            <a:r>
              <a:rPr lang="en-NZ" baseline="0" dirty="0" smtClean="0"/>
              <a:t> size=30&gt;</a:t>
            </a:r>
          </a:p>
          <a:p>
            <a:endParaRPr lang="en-NZ" dirty="0"/>
          </a:p>
        </p:txBody>
      </p:sp>
      <p:sp>
        <p:nvSpPr>
          <p:cNvPr id="4" name="Slide Number Placeholder 3"/>
          <p:cNvSpPr>
            <a:spLocks noGrp="1"/>
          </p:cNvSpPr>
          <p:nvPr>
            <p:ph type="sldNum" sz="quarter" idx="10"/>
          </p:nvPr>
        </p:nvSpPr>
        <p:spPr/>
        <p:txBody>
          <a:bodyPr/>
          <a:lstStyle/>
          <a:p>
            <a:pPr>
              <a:defRPr/>
            </a:pPr>
            <a:fld id="{81FFF930-C444-436A-8BCD-315C12709AC7}" type="slidenum">
              <a:rPr lang="en-US" smtClean="0"/>
              <a:pPr>
                <a:defRPr/>
              </a:pPr>
              <a:t>44</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B11BC18-4A55-4A26-811C-7F560AC14257}" type="slidenum">
              <a:rPr lang="en-US" smtClean="0"/>
              <a:pPr/>
              <a:t>46</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B11BC18-4A55-4A26-811C-7F560AC14257}" type="slidenum">
              <a:rPr lang="en-US" smtClean="0"/>
              <a:pPr/>
              <a:t>47</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B11BC18-4A55-4A26-811C-7F560AC14257}" type="slidenum">
              <a:rPr lang="en-US" smtClean="0"/>
              <a:pPr/>
              <a:t>48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latin typeface="Segoe"/>
            </a:endParaRPr>
          </a:p>
        </p:txBody>
      </p:sp>
      <p:sp>
        <p:nvSpPr>
          <p:cNvPr id="34819"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D9581831-102D-40B5-94FE-16435E0B7A3C}" type="slidenum">
              <a:rPr lang="en-US"/>
              <a:pPr defTabSz="912813" fontAlgn="base">
                <a:spcBef>
                  <a:spcPct val="0"/>
                </a:spcBef>
                <a:spcAft>
                  <a:spcPct val="0"/>
                </a:spcAft>
              </a:pPr>
              <a:t>7</a:t>
            </a:fld>
            <a:endParaRPr lang="en-US"/>
          </a:p>
        </p:txBody>
      </p:sp>
      <p:sp>
        <p:nvSpPr>
          <p:cNvPr id="34820"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r>
              <a:rPr lang="en-US">
                <a:latin typeface="Segoe"/>
              </a:rPr>
              <a:t>© 2008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latin typeface="Segoe"/>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latin typeface="Segoe"/>
              </a:rPr>
            </a:br>
            <a:r>
              <a:rPr lang="en-US">
                <a:latin typeface="Segoe"/>
              </a:rPr>
              <a:t>MICROSOFT MAKES NO WARRANTIES, EXPRESS, IMPLIED OR STATUTORY, AS TO THE INFORMATION IN THIS PRESENTATION.</a:t>
            </a:r>
          </a:p>
        </p:txBody>
      </p:sp>
      <p:sp>
        <p:nvSpPr>
          <p:cNvPr id="34821" name="Date Placeholder 8"/>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fld id="{123F3F46-6876-4C1C-A096-DC1E8F585EE3}" type="datetime1">
              <a:rPr lang="en-US"/>
              <a:pPr defTabSz="912813" fontAlgn="base">
                <a:spcBef>
                  <a:spcPct val="0"/>
                </a:spcBef>
                <a:spcAft>
                  <a:spcPct val="0"/>
                </a:spcAft>
              </a:pPr>
              <a:t>11/17/2008</a:t>
            </a:fld>
            <a:endParaRPr lang="en-US"/>
          </a:p>
        </p:txBody>
      </p:sp>
      <p:sp>
        <p:nvSpPr>
          <p:cNvPr id="34822" name="Header Placeholder 9"/>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latin typeface="Segoe"/>
            </a:endParaRPr>
          </a:p>
        </p:txBody>
      </p:sp>
      <p:sp>
        <p:nvSpPr>
          <p:cNvPr id="34819"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D9581831-102D-40B5-94FE-16435E0B7A3C}" type="slidenum">
              <a:rPr lang="en-US"/>
              <a:pPr defTabSz="912813" fontAlgn="base">
                <a:spcBef>
                  <a:spcPct val="0"/>
                </a:spcBef>
                <a:spcAft>
                  <a:spcPct val="0"/>
                </a:spcAft>
              </a:pPr>
              <a:t>8</a:t>
            </a:fld>
            <a:endParaRPr lang="en-US"/>
          </a:p>
        </p:txBody>
      </p:sp>
      <p:sp>
        <p:nvSpPr>
          <p:cNvPr id="34820" name="Footer Placeholder 7"/>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r>
              <a:rPr lang="en-US">
                <a:latin typeface="Segoe"/>
              </a:rPr>
              <a:t>© 2008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latin typeface="Segoe"/>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latin typeface="Segoe"/>
              </a:rPr>
            </a:br>
            <a:r>
              <a:rPr lang="en-US">
                <a:latin typeface="Segoe"/>
              </a:rPr>
              <a:t>MICROSOFT MAKES NO WARRANTIES, EXPRESS, IMPLIED OR STATUTORY, AS TO THE INFORMATION IN THIS PRESENTATION.</a:t>
            </a:r>
          </a:p>
        </p:txBody>
      </p:sp>
      <p:sp>
        <p:nvSpPr>
          <p:cNvPr id="34821" name="Date Placeholder 8"/>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fld id="{123F3F46-6876-4C1C-A096-DC1E8F585EE3}" type="datetime1">
              <a:rPr lang="en-US"/>
              <a:pPr defTabSz="912813" fontAlgn="base">
                <a:spcBef>
                  <a:spcPct val="0"/>
                </a:spcBef>
                <a:spcAft>
                  <a:spcPct val="0"/>
                </a:spcAft>
              </a:pPr>
              <a:t>11/17/2008</a:t>
            </a:fld>
            <a:endParaRPr lang="en-US"/>
          </a:p>
        </p:txBody>
      </p:sp>
      <p:sp>
        <p:nvSpPr>
          <p:cNvPr id="34822" name="Header Placeholder 9"/>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err="1" smtClean="0"/>
              <a:t>windowsPE</a:t>
            </a:r>
            <a:r>
              <a:rPr lang="en-NZ" dirty="0" smtClean="0"/>
              <a:t> pass is equivalent to first</a:t>
            </a:r>
            <a:r>
              <a:rPr lang="en-NZ" baseline="0" dirty="0" smtClean="0"/>
              <a:t> phase of windows setup (or potentially second phase if upgrading), a lot in this section controls how Windows PE &amp; windows Setup behave</a:t>
            </a:r>
          </a:p>
          <a:p>
            <a:r>
              <a:rPr lang="en-NZ" baseline="0" dirty="0" err="1" smtClean="0"/>
              <a:t>OfflineServicing</a:t>
            </a:r>
            <a:r>
              <a:rPr lang="en-NZ" baseline="0" dirty="0" smtClean="0"/>
              <a:t> adds things like drivers, </a:t>
            </a:r>
            <a:r>
              <a:rPr lang="en-NZ" baseline="0" dirty="0" err="1" smtClean="0"/>
              <a:t>hotfixes</a:t>
            </a:r>
            <a:r>
              <a:rPr lang="en-NZ" baseline="0" dirty="0" smtClean="0"/>
              <a:t>, language packs etc offline – but not boot critical drivers (do in </a:t>
            </a:r>
            <a:r>
              <a:rPr lang="en-NZ" baseline="0" dirty="0" err="1" smtClean="0"/>
              <a:t>windowsPE</a:t>
            </a:r>
            <a:r>
              <a:rPr lang="en-NZ" baseline="0" dirty="0" smtClean="0"/>
              <a:t> phase).  Happens after </a:t>
            </a:r>
            <a:r>
              <a:rPr lang="en-NZ" baseline="0" dirty="0" err="1" smtClean="0"/>
              <a:t>wim</a:t>
            </a:r>
            <a:r>
              <a:rPr lang="en-NZ" baseline="0" dirty="0" smtClean="0"/>
              <a:t> copied to hard disk</a:t>
            </a:r>
          </a:p>
          <a:p>
            <a:r>
              <a:rPr lang="en-NZ" baseline="0" dirty="0" smtClean="0"/>
              <a:t>Generalize is effectively </a:t>
            </a:r>
            <a:r>
              <a:rPr lang="en-NZ" baseline="0" dirty="0" err="1" smtClean="0"/>
              <a:t>sysprep</a:t>
            </a:r>
            <a:endParaRPr lang="en-NZ" baseline="0" dirty="0" smtClean="0"/>
          </a:p>
          <a:p>
            <a:r>
              <a:rPr lang="en-NZ" baseline="0" dirty="0" smtClean="0"/>
              <a:t>Specialize is configuring specific computer settings – HAL, network, international, domain membership</a:t>
            </a:r>
          </a:p>
          <a:p>
            <a:r>
              <a:rPr lang="en-NZ" baseline="0" dirty="0" err="1" smtClean="0"/>
              <a:t>auditsystem</a:t>
            </a:r>
            <a:r>
              <a:rPr lang="en-NZ" baseline="0" dirty="0" smtClean="0"/>
              <a:t>/</a:t>
            </a:r>
            <a:r>
              <a:rPr lang="en-NZ" baseline="0" dirty="0" err="1" smtClean="0"/>
              <a:t>audituser</a:t>
            </a:r>
            <a:r>
              <a:rPr lang="en-NZ" baseline="0" dirty="0" smtClean="0"/>
              <a:t> – only when running in </a:t>
            </a:r>
            <a:r>
              <a:rPr lang="en-NZ" baseline="0" dirty="0" err="1" smtClean="0"/>
              <a:t>sysprep</a:t>
            </a:r>
            <a:r>
              <a:rPr lang="en-NZ" baseline="0" dirty="0" smtClean="0"/>
              <a:t> /audit mode</a:t>
            </a:r>
          </a:p>
          <a:p>
            <a:r>
              <a:rPr lang="en-NZ" baseline="0" dirty="0" err="1" smtClean="0"/>
              <a:t>Oobesystem</a:t>
            </a:r>
            <a:r>
              <a:rPr lang="en-NZ" baseline="0" dirty="0" smtClean="0"/>
              <a:t> – final configuration, windows welcome</a:t>
            </a:r>
          </a:p>
        </p:txBody>
      </p:sp>
      <p:sp>
        <p:nvSpPr>
          <p:cNvPr id="4" name="Slide Number Placeholder 3"/>
          <p:cNvSpPr>
            <a:spLocks noGrp="1"/>
          </p:cNvSpPr>
          <p:nvPr>
            <p:ph type="sldNum" sz="quarter" idx="10"/>
          </p:nvPr>
        </p:nvSpPr>
        <p:spPr/>
        <p:txBody>
          <a:bodyPr/>
          <a:lstStyle/>
          <a:p>
            <a:pPr>
              <a:defRPr/>
            </a:pPr>
            <a:fld id="{81FFF930-C444-436A-8BCD-315C12709AC7}" type="slidenum">
              <a:rPr lang="en-US" smtClean="0"/>
              <a:pPr>
                <a:defRPr/>
              </a:pPr>
              <a:t>13</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pPr>
              <a:defRPr/>
            </a:pPr>
            <a:fld id="{81FFF930-C444-436A-8BCD-315C12709AC7}" type="slidenum">
              <a:rPr lang="en-US" smtClean="0"/>
              <a:pPr>
                <a:defRPr/>
              </a:pPr>
              <a:t>17</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8032750" cy="1523495"/>
          </a:xfrm>
        </p:spPr>
        <p:txBody>
          <a:bodyPr>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8032751" cy="461665"/>
          </a:xfrm>
        </p:spPr>
        <p:txBody>
          <a:bodyPr>
            <a:noAutofit/>
          </a:bodyPr>
          <a:lstStyle>
            <a:lvl1pPr marL="0" indent="0" algn="l">
              <a:lnSpc>
                <a:spcPct val="90000"/>
              </a:lnSpc>
              <a:spcBef>
                <a:spcPts val="0"/>
              </a:spcBef>
              <a:buNone/>
              <a:defRPr b="1">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pic>
        <p:nvPicPr>
          <p:cNvPr id="4" name="Picture 3" descr="LOGO-BAR.png"/>
          <p:cNvPicPr>
            <a:picLocks noChangeAspect="1"/>
          </p:cNvPicPr>
          <p:nvPr userDrawn="1"/>
        </p:nvPicPr>
        <p:blipFill>
          <a:blip r:embed="rId3"/>
          <a:stretch>
            <a:fillRect/>
          </a:stretch>
        </p:blipFill>
        <p:spPr>
          <a:xfrm>
            <a:off x="0" y="6268641"/>
            <a:ext cx="9144000" cy="589359"/>
          </a:xfrm>
          <a:prstGeom prst="rect">
            <a:avLst/>
          </a:prstGeom>
        </p:spPr>
      </p:pic>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WALKIN 2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WALKIN 3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WALKIN 4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Segoe Semibold"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273050"/>
            <a:ext cx="9144000" cy="64135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1" y="1552576"/>
            <a:ext cx="4117975" cy="267252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51376" y="1552576"/>
            <a:ext cx="4117975" cy="267252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4" name="Picture 3" descr="Microsoft Logo wht shadow.png"/>
          <p:cNvPicPr>
            <a:picLocks noChangeAspect="1"/>
          </p:cNvPicPr>
          <p:nvPr userDrawn="1"/>
        </p:nvPicPr>
        <p:blipFill>
          <a:blip r:embed="rId2"/>
          <a:srcRect/>
          <a:stretch>
            <a:fillRect/>
          </a:stretch>
        </p:blipFill>
        <p:spPr bwMode="invGray">
          <a:xfrm>
            <a:off x="8201025" y="142875"/>
            <a:ext cx="830263" cy="153988"/>
          </a:xfrm>
          <a:prstGeom prst="rect">
            <a:avLst/>
          </a:prstGeom>
          <a:noFill/>
          <a:ln w="9525">
            <a:noFill/>
            <a:miter lim="800000"/>
            <a:headEnd/>
            <a:tailEnd/>
          </a:ln>
        </p:spPr>
      </p:pic>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flip="none" rotWithShape="1">
                  <a:gsLst>
                    <a:gs pos="38000">
                      <a:srgbClr val="C0C0C0"/>
                    </a:gs>
                    <a:gs pos="65000">
                      <a:srgbClr val="FFFFFF"/>
                    </a:gs>
                  </a:gsLst>
                  <a:lin ang="16200000" scaled="1"/>
                  <a:tileRect/>
                </a:gradFill>
                <a:effectLst>
                  <a:outerShdw blurRad="50800" dist="39000" dir="5460000" algn="tl">
                    <a:srgbClr val="000000">
                      <a:alpha val="38000"/>
                    </a:srgbClr>
                  </a:outerShdw>
                </a:effectLst>
                <a:uLnTx/>
                <a:uFillTx/>
                <a:latin typeface="Segoe" pitchFamily="34" charset="0"/>
                <a:ea typeface="+mn-ea"/>
                <a:cs typeface="+mn-cs"/>
              </a:defRPr>
            </a:lvl1pPr>
          </a:lstStyle>
          <a:p>
            <a:pPr lvl="0"/>
            <a:r>
              <a:rPr lang="en-US" dirty="0" smtClean="0"/>
              <a:t>click to…</a:t>
            </a:r>
          </a:p>
        </p:txBody>
      </p:sp>
      <p:pic>
        <p:nvPicPr>
          <p:cNvPr id="5" name="Picture 4" descr="LOGO-BAR.png"/>
          <p:cNvPicPr>
            <a:picLocks noChangeAspect="1"/>
          </p:cNvPicPr>
          <p:nvPr userDrawn="1"/>
        </p:nvPicPr>
        <p:blipFill>
          <a:blip r:embed="rId3"/>
          <a:stretch>
            <a:fillRect/>
          </a:stretch>
        </p:blipFill>
        <p:spPr>
          <a:xfrm>
            <a:off x="0" y="6268641"/>
            <a:ext cx="9144000" cy="589359"/>
          </a:xfrm>
          <a:prstGeom prst="rect">
            <a:avLst/>
          </a:prstGeom>
        </p:spPr>
      </p:pic>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1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7.xml"/><Relationship Id="rId4" Type="http://schemas.openxmlformats.org/officeDocument/2006/relationships/image" Target="../media/image9.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 id="2147483767" r:id="rId12"/>
    <p:sldLayoutId id="2147483768" r:id="rId13"/>
    <p:sldLayoutId id="2147483769" r:id="rId14"/>
    <p:sldLayoutId id="2147483770" r:id="rId15"/>
    <p:sldLayoutId id="2147483771" r:id="rId16"/>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42000">
                <a:srgbClr val="FFFFFF"/>
              </a:gs>
              <a:gs pos="80000">
                <a:srgbClr val="9F9F9F"/>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SzPct val="80000"/>
        <a:buFontTx/>
        <a:buBlip>
          <a:blip r:embed="rId19"/>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SzPct val="80000"/>
        <a:buFontTx/>
        <a:buBlip>
          <a:blip r:embed="rId19"/>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SzPct val="80000"/>
        <a:buFontTx/>
        <a:buBlip>
          <a:blip r:embed="rId19"/>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SzPct val="80000"/>
        <a:buFontTx/>
        <a:buBlip>
          <a:blip r:embed="rId19"/>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SzPct val="80000"/>
        <a:buFontTx/>
        <a:buBlip>
          <a:blip r:embed="rId19"/>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l="-1000" r="-1000"/>
          </a:stretch>
        </a:blipFill>
        <a:effectLst/>
      </p:bgPr>
    </p:bg>
    <p:spTree>
      <p:nvGrpSpPr>
        <p:cNvPr id="1" name=""/>
        <p:cNvGrpSpPr/>
        <p:nvPr/>
      </p:nvGrpSpPr>
      <p:grpSpPr>
        <a:xfrm>
          <a:off x="0" y="0"/>
          <a:ext cx="0" cy="0"/>
          <a:chOff x="0" y="0"/>
          <a:chExt cx="0" cy="0"/>
        </a:xfrm>
      </p:grpSpPr>
      <p:pic>
        <p:nvPicPr>
          <p:cNvPr id="4098" name="Picture 3" descr="white rectangle.png"/>
          <p:cNvPicPr>
            <a:picLocks noChangeAspect="1"/>
          </p:cNvPicPr>
          <p:nvPr/>
        </p:nvPicPr>
        <p:blipFill>
          <a:blip r:embed="rId4"/>
          <a:srcRect b="10452"/>
          <a:stretch>
            <a:fillRect/>
          </a:stretch>
        </p:blipFill>
        <p:spPr bwMode="auto">
          <a:xfrm>
            <a:off x="0" y="1300163"/>
            <a:ext cx="9144000" cy="5557837"/>
          </a:xfrm>
          <a:prstGeom prst="rect">
            <a:avLst/>
          </a:prstGeom>
          <a:noFill/>
          <a:ln w="9525">
            <a:noFill/>
            <a:miter lim="800000"/>
            <a:headEnd/>
            <a:tailEnd/>
          </a:ln>
        </p:spPr>
      </p:pic>
      <p:sp>
        <p:nvSpPr>
          <p:cNvPr id="2" name="Title Placeholder 1"/>
          <p:cNvSpPr>
            <a:spLocks noGrp="1"/>
          </p:cNvSpPr>
          <p:nvPr>
            <p:ph type="title"/>
          </p:nvPr>
        </p:nvSpPr>
        <p:spPr>
          <a:xfrm>
            <a:off x="381000" y="230188"/>
            <a:ext cx="8382000" cy="665162"/>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4100" name="Text Placeholder 2"/>
          <p:cNvSpPr>
            <a:spLocks noGrp="1"/>
          </p:cNvSpPr>
          <p:nvPr>
            <p:ph type="body" idx="1"/>
          </p:nvPr>
        </p:nvSpPr>
        <p:spPr bwMode="auto">
          <a:xfrm>
            <a:off x="722313" y="1905000"/>
            <a:ext cx="8040687" cy="210820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743" r:id="rId1"/>
  </p:sldLayoutIdLst>
  <p:transition>
    <p:fade/>
  </p:transition>
  <p:txStyles>
    <p:titleStyle>
      <a:lvl1pPr algn="l" defTabSz="912813" rtl="0" fontAlgn="base">
        <a:lnSpc>
          <a:spcPct val="90000"/>
        </a:lnSpc>
        <a:spcBef>
          <a:spcPct val="0"/>
        </a:spcBef>
        <a:spcAft>
          <a:spcPct val="0"/>
        </a:spcAft>
        <a:defRPr lang="en-US" sz="4800" kern="1200" spc="-150" dirty="0">
          <a:ln w="3175">
            <a:noFill/>
          </a:ln>
          <a:gradFill flip="none" rotWithShape="1">
            <a:gsLst>
              <a:gs pos="42000">
                <a:srgbClr val="FFFFFF"/>
              </a:gs>
              <a:gs pos="80000">
                <a:srgbClr val="9F9F9F"/>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vl2pPr algn="l" defTabSz="912813" rtl="0" fontAlgn="base">
        <a:lnSpc>
          <a:spcPct val="90000"/>
        </a:lnSpc>
        <a:spcBef>
          <a:spcPct val="0"/>
        </a:spcBef>
        <a:spcAft>
          <a:spcPct val="0"/>
        </a:spcAft>
        <a:defRPr sz="4800">
          <a:solidFill>
            <a:schemeClr val="tx1"/>
          </a:solidFill>
          <a:latin typeface="Segoe" charset="0"/>
          <a:cs typeface="Arial" pitchFamily="34" charset="0"/>
        </a:defRPr>
      </a:lvl2pPr>
      <a:lvl3pPr algn="l" defTabSz="912813" rtl="0" fontAlgn="base">
        <a:lnSpc>
          <a:spcPct val="90000"/>
        </a:lnSpc>
        <a:spcBef>
          <a:spcPct val="0"/>
        </a:spcBef>
        <a:spcAft>
          <a:spcPct val="0"/>
        </a:spcAft>
        <a:defRPr sz="4800">
          <a:solidFill>
            <a:schemeClr val="tx1"/>
          </a:solidFill>
          <a:latin typeface="Segoe" charset="0"/>
          <a:cs typeface="Arial" pitchFamily="34" charset="0"/>
        </a:defRPr>
      </a:lvl3pPr>
      <a:lvl4pPr algn="l" defTabSz="912813" rtl="0" fontAlgn="base">
        <a:lnSpc>
          <a:spcPct val="90000"/>
        </a:lnSpc>
        <a:spcBef>
          <a:spcPct val="0"/>
        </a:spcBef>
        <a:spcAft>
          <a:spcPct val="0"/>
        </a:spcAft>
        <a:defRPr sz="4800">
          <a:solidFill>
            <a:schemeClr val="tx1"/>
          </a:solidFill>
          <a:latin typeface="Segoe" charset="0"/>
          <a:cs typeface="Arial" pitchFamily="34" charset="0"/>
        </a:defRPr>
      </a:lvl4pPr>
      <a:lvl5pPr algn="l" defTabSz="912813" rtl="0" fontAlgn="base">
        <a:lnSpc>
          <a:spcPct val="90000"/>
        </a:lnSpc>
        <a:spcBef>
          <a:spcPct val="0"/>
        </a:spcBef>
        <a:spcAft>
          <a:spcPct val="0"/>
        </a:spcAft>
        <a:defRPr sz="4800">
          <a:solidFill>
            <a:schemeClr val="tx1"/>
          </a:solidFill>
          <a:latin typeface="Segoe" charset="0"/>
          <a:cs typeface="Arial" pitchFamily="34" charset="0"/>
        </a:defRPr>
      </a:lvl5pPr>
      <a:lvl6pPr marL="457200" algn="l" defTabSz="912813" rtl="0" fontAlgn="base">
        <a:lnSpc>
          <a:spcPct val="90000"/>
        </a:lnSpc>
        <a:spcBef>
          <a:spcPct val="0"/>
        </a:spcBef>
        <a:spcAft>
          <a:spcPct val="0"/>
        </a:spcAft>
        <a:defRPr sz="4800">
          <a:solidFill>
            <a:schemeClr val="tx1"/>
          </a:solidFill>
          <a:latin typeface="Segoe" charset="0"/>
          <a:cs typeface="Arial" pitchFamily="34" charset="0"/>
        </a:defRPr>
      </a:lvl6pPr>
      <a:lvl7pPr marL="914400" algn="l" defTabSz="912813" rtl="0" fontAlgn="base">
        <a:lnSpc>
          <a:spcPct val="90000"/>
        </a:lnSpc>
        <a:spcBef>
          <a:spcPct val="0"/>
        </a:spcBef>
        <a:spcAft>
          <a:spcPct val="0"/>
        </a:spcAft>
        <a:defRPr sz="4800">
          <a:solidFill>
            <a:schemeClr val="tx1"/>
          </a:solidFill>
          <a:latin typeface="Segoe" charset="0"/>
          <a:cs typeface="Arial" pitchFamily="34" charset="0"/>
        </a:defRPr>
      </a:lvl7pPr>
      <a:lvl8pPr marL="1371600" algn="l" defTabSz="912813" rtl="0" fontAlgn="base">
        <a:lnSpc>
          <a:spcPct val="90000"/>
        </a:lnSpc>
        <a:spcBef>
          <a:spcPct val="0"/>
        </a:spcBef>
        <a:spcAft>
          <a:spcPct val="0"/>
        </a:spcAft>
        <a:defRPr sz="4800">
          <a:solidFill>
            <a:schemeClr val="tx1"/>
          </a:solidFill>
          <a:latin typeface="Segoe" charset="0"/>
          <a:cs typeface="Arial" pitchFamily="34" charset="0"/>
        </a:defRPr>
      </a:lvl8pPr>
      <a:lvl9pPr marL="1828800" algn="l" defTabSz="912813" rtl="0" fontAlgn="base">
        <a:lnSpc>
          <a:spcPct val="90000"/>
        </a:lnSpc>
        <a:spcBef>
          <a:spcPct val="0"/>
        </a:spcBef>
        <a:spcAft>
          <a:spcPct val="0"/>
        </a:spcAft>
        <a:defRPr sz="4800">
          <a:solidFill>
            <a:schemeClr val="tx1"/>
          </a:solidFill>
          <a:latin typeface="Segoe" charset="0"/>
          <a:cs typeface="Arial" pitchFamily="34" charset="0"/>
        </a:defRPr>
      </a:lvl9pPr>
    </p:titleStyle>
    <p:bodyStyle>
      <a:lvl1pPr algn="l" defTabSz="912813" rtl="0" fontAlgn="base">
        <a:lnSpc>
          <a:spcPct val="90000"/>
        </a:lnSpc>
        <a:spcBef>
          <a:spcPct val="20000"/>
        </a:spcBef>
        <a:spcAft>
          <a:spcPct val="0"/>
        </a:spcAft>
        <a:buFont typeface="Arial" pitchFamily="34" charset="0"/>
        <a:defRPr sz="3000" b="1" kern="1200">
          <a:solidFill>
            <a:schemeClr val="tx1"/>
          </a:solidFill>
          <a:latin typeface="Courier New" pitchFamily="49" charset="0"/>
          <a:ea typeface="+mn-ea"/>
          <a:cs typeface="Courier New" pitchFamily="49" charset="0"/>
        </a:defRPr>
      </a:lvl1pPr>
      <a:lvl2pPr marL="384175" indent="-6350" algn="l" defTabSz="912813" rtl="0" fontAlgn="base">
        <a:lnSpc>
          <a:spcPct val="90000"/>
        </a:lnSpc>
        <a:spcBef>
          <a:spcPct val="20000"/>
        </a:spcBef>
        <a:spcAft>
          <a:spcPct val="0"/>
        </a:spcAft>
        <a:buFont typeface="Arial" pitchFamily="34" charset="0"/>
        <a:defRPr sz="2800" b="1" kern="1200">
          <a:solidFill>
            <a:schemeClr val="tx1"/>
          </a:solidFill>
          <a:latin typeface="Courier New" pitchFamily="49" charset="0"/>
          <a:ea typeface="+mn-ea"/>
          <a:cs typeface="Courier New" pitchFamily="49" charset="0"/>
        </a:defRPr>
      </a:lvl2pPr>
      <a:lvl3pPr marL="760413" indent="-6350" algn="l" defTabSz="912813" rtl="0" fontAlgn="base">
        <a:lnSpc>
          <a:spcPct val="90000"/>
        </a:lnSpc>
        <a:spcBef>
          <a:spcPct val="20000"/>
        </a:spcBef>
        <a:spcAft>
          <a:spcPct val="0"/>
        </a:spcAft>
        <a:buFont typeface="Arial" pitchFamily="34" charset="0"/>
        <a:defRPr sz="2400" b="1" kern="1200">
          <a:solidFill>
            <a:schemeClr val="tx1"/>
          </a:solidFill>
          <a:latin typeface="Courier New" pitchFamily="49" charset="0"/>
          <a:ea typeface="+mn-ea"/>
          <a:cs typeface="Courier New" pitchFamily="49" charset="0"/>
        </a:defRPr>
      </a:lvl3pPr>
      <a:lvl4pPr marL="1093788" indent="6350" algn="l" defTabSz="912813" rtl="0" fontAlgn="base">
        <a:lnSpc>
          <a:spcPct val="90000"/>
        </a:lnSpc>
        <a:spcBef>
          <a:spcPct val="20000"/>
        </a:spcBef>
        <a:spcAft>
          <a:spcPct val="0"/>
        </a:spcAft>
        <a:buFont typeface="Arial" pitchFamily="34" charset="0"/>
        <a:defRPr sz="2400" b="1" kern="1200">
          <a:solidFill>
            <a:schemeClr val="tx1"/>
          </a:solidFill>
          <a:latin typeface="Courier New" pitchFamily="49" charset="0"/>
          <a:ea typeface="+mn-ea"/>
          <a:cs typeface="Courier New" pitchFamily="49" charset="0"/>
        </a:defRPr>
      </a:lvl4pPr>
      <a:lvl5pPr marL="1425575" algn="l" defTabSz="912813" rtl="0" fontAlgn="base">
        <a:lnSpc>
          <a:spcPct val="90000"/>
        </a:lnSpc>
        <a:spcBef>
          <a:spcPct val="20000"/>
        </a:spcBef>
        <a:spcAft>
          <a:spcPct val="0"/>
        </a:spcAft>
        <a:buFont typeface="Arial" pitchFamily="34" charset="0"/>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hyperlink" Target="http://blogs.technet.com/stufox" TargetMode="Externa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hyperlink" Target="http://www.microsoft.com/deployment"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0.xml.rels><?xml version="1.0" encoding="UTF-8" standalone="yes"?>
<Relationships xmlns="http://schemas.openxmlformats.org/package/2006/relationships"><Relationship Id="rId3" Type="http://schemas.openxmlformats.org/officeDocument/2006/relationships/hyperlink" Target="http://blogs.technet.com/mniehaus" TargetMode="External"/><Relationship Id="rId2" Type="http://schemas.openxmlformats.org/officeDocument/2006/relationships/hyperlink" Target="http://blogs.technet.com/msdeployment" TargetMode="External"/><Relationship Id="rId1" Type="http://schemas.openxmlformats.org/officeDocument/2006/relationships/slideLayout" Target="../slideLayouts/slideLayout3.xml"/><Relationship Id="rId5" Type="http://schemas.openxmlformats.org/officeDocument/2006/relationships/hyperlink" Target="http://www.codeplex.com/MDTWizardEditor" TargetMode="External"/><Relationship Id="rId4" Type="http://schemas.openxmlformats.org/officeDocument/2006/relationships/hyperlink" Target="http://blogs.technet.com/deploymentguys" TargetMode="Externa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3.xml"/><Relationship Id="rId13" Type="http://schemas.openxmlformats.org/officeDocument/2006/relationships/diagramQuickStyle" Target="../diagrams/quickStyle4.xml"/><Relationship Id="rId3" Type="http://schemas.openxmlformats.org/officeDocument/2006/relationships/diagramData" Target="../diagrams/data2.xml"/><Relationship Id="rId7" Type="http://schemas.openxmlformats.org/officeDocument/2006/relationships/diagramData" Target="../diagrams/data3.xml"/><Relationship Id="rId12" Type="http://schemas.openxmlformats.org/officeDocument/2006/relationships/diagramLayout" Target="../diagrams/layout4.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2.xml"/><Relationship Id="rId11" Type="http://schemas.openxmlformats.org/officeDocument/2006/relationships/diagramData" Target="../diagrams/data4.xml"/><Relationship Id="rId5" Type="http://schemas.openxmlformats.org/officeDocument/2006/relationships/diagramQuickStyle" Target="../diagrams/quickStyle2.xml"/><Relationship Id="rId10" Type="http://schemas.openxmlformats.org/officeDocument/2006/relationships/diagramColors" Target="../diagrams/colors3.xml"/><Relationship Id="rId4" Type="http://schemas.openxmlformats.org/officeDocument/2006/relationships/diagramLayout" Target="../diagrams/layout2.xml"/><Relationship Id="rId9" Type="http://schemas.openxmlformats.org/officeDocument/2006/relationships/diagramQuickStyle" Target="../diagrams/quickStyle3.xml"/><Relationship Id="rId14" Type="http://schemas.openxmlformats.org/officeDocument/2006/relationships/diagramColors" Target="../diagrams/colors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70615" y="2481469"/>
            <a:ext cx="8032750" cy="1329595"/>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NZ" sz="4800" b="0" i="0" u="none" strike="noStrike" kern="1200" cap="none" spc="-150" normalizeH="0" baseline="0" noProof="0" dirty="0" smtClean="0">
                <a:ln w="3175">
                  <a:noFill/>
                </a:ln>
                <a:gradFill flip="none" rotWithShape="1">
                  <a:gsLst>
                    <a:gs pos="42000">
                      <a:srgbClr val="FFFFFF"/>
                    </a:gs>
                    <a:gs pos="80000">
                      <a:srgbClr val="9F9F9F"/>
                    </a:gs>
                  </a:gsLst>
                  <a:lin ang="5400000" scaled="0"/>
                  <a:tileRect/>
                </a:gradFill>
                <a:effectLst>
                  <a:outerShdw blurRad="50800" dist="38100" dir="2700000" algn="tl" rotWithShape="0">
                    <a:prstClr val="black">
                      <a:alpha val="40000"/>
                    </a:prstClr>
                  </a:outerShdw>
                </a:effectLst>
                <a:uLnTx/>
                <a:uFillTx/>
                <a:latin typeface="+mn-lt"/>
                <a:ea typeface="+mn-ea"/>
                <a:cs typeface="Arial" charset="0"/>
              </a:rPr>
              <a:t>Window Vista Deployment with Microsoft</a:t>
            </a:r>
            <a:r>
              <a:rPr kumimoji="0" lang="en-NZ" sz="4800" b="0" i="0" u="none" strike="noStrike" kern="1200" cap="none" spc="-150" normalizeH="0" noProof="0" dirty="0" smtClean="0">
                <a:ln w="3175">
                  <a:noFill/>
                </a:ln>
                <a:gradFill flip="none" rotWithShape="1">
                  <a:gsLst>
                    <a:gs pos="42000">
                      <a:srgbClr val="FFFFFF"/>
                    </a:gs>
                    <a:gs pos="80000">
                      <a:srgbClr val="9F9F9F"/>
                    </a:gs>
                  </a:gsLst>
                  <a:lin ang="5400000" scaled="0"/>
                  <a:tileRect/>
                </a:gradFill>
                <a:effectLst>
                  <a:outerShdw blurRad="50800" dist="38100" dir="2700000" algn="tl" rotWithShape="0">
                    <a:prstClr val="black">
                      <a:alpha val="40000"/>
                    </a:prstClr>
                  </a:outerShdw>
                </a:effectLst>
                <a:uLnTx/>
                <a:uFillTx/>
                <a:latin typeface="+mn-lt"/>
                <a:ea typeface="+mn-ea"/>
                <a:cs typeface="Arial" charset="0"/>
              </a:rPr>
              <a:t> Deployment Toolkit</a:t>
            </a:r>
            <a:endParaRPr kumimoji="0" lang="en-NZ" sz="4800" b="0" i="0" u="none" strike="noStrike" kern="1200" cap="none" spc="-150" normalizeH="0" baseline="0" noProof="0" dirty="0" smtClean="0">
              <a:ln w="3175">
                <a:noFill/>
              </a:ln>
              <a:gradFill flip="none" rotWithShape="1">
                <a:gsLst>
                  <a:gs pos="42000">
                    <a:srgbClr val="FFFFFF"/>
                  </a:gs>
                  <a:gs pos="80000">
                    <a:srgbClr val="9F9F9F"/>
                  </a:gs>
                </a:gsLst>
                <a:lin ang="5400000" scaled="0"/>
                <a:tileRect/>
              </a:gradFill>
              <a:effectLst>
                <a:outerShdw blurRad="50800" dist="38100" dir="2700000" algn="tl" rotWithShape="0">
                  <a:prstClr val="black">
                    <a:alpha val="40000"/>
                  </a:prstClr>
                </a:outerShdw>
              </a:effectLst>
              <a:uLnTx/>
              <a:uFillTx/>
              <a:latin typeface="+mn-lt"/>
              <a:ea typeface="+mn-ea"/>
              <a:cs typeface="Arial" charset="0"/>
            </a:endParaRPr>
          </a:p>
        </p:txBody>
      </p:sp>
      <p:sp>
        <p:nvSpPr>
          <p:cNvPr id="6" name="Subtitle 2"/>
          <p:cNvSpPr txBox="1">
            <a:spLocks/>
          </p:cNvSpPr>
          <p:nvPr/>
        </p:nvSpPr>
        <p:spPr>
          <a:xfrm>
            <a:off x="730249" y="4344988"/>
            <a:ext cx="8032751" cy="2068259"/>
          </a:xfrm>
          <a:prstGeom prst="rect">
            <a:avLst/>
          </a:prstGeom>
        </p:spPr>
        <p:txBody>
          <a:bodyPr vert="horz" lIns="0" tIns="0" rIns="0" bIns="0" rtlCol="0">
            <a:spAutoFit/>
          </a:bodyPr>
          <a:lstStyle/>
          <a:p>
            <a:pPr marL="396875" marR="0" lvl="0" indent="-396875" algn="l" defTabSz="914363" rtl="0" eaLnBrk="1" fontAlgn="auto" latinLnBrk="0" hangingPunct="1">
              <a:lnSpc>
                <a:spcPct val="90000"/>
              </a:lnSpc>
              <a:spcBef>
                <a:spcPct val="20000"/>
              </a:spcBef>
              <a:spcAft>
                <a:spcPts val="0"/>
              </a:spcAft>
              <a:buClrTx/>
              <a:buSzPct val="80000"/>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Stu Fox</a:t>
            </a:r>
          </a:p>
          <a:p>
            <a:pPr marL="396875" marR="0" lvl="0" indent="-396875" algn="l" defTabSz="914363" rtl="0" eaLnBrk="1" fontAlgn="auto" latinLnBrk="0" hangingPunct="1">
              <a:lnSpc>
                <a:spcPct val="90000"/>
              </a:lnSpc>
              <a:spcBef>
                <a:spcPct val="20000"/>
              </a:spcBef>
              <a:spcAft>
                <a:spcPts val="0"/>
              </a:spcAft>
              <a:buClrTx/>
              <a:buSzPct val="80000"/>
              <a:tabLst/>
              <a:defRPr/>
            </a:pPr>
            <a:r>
              <a:rPr lang="en-US" sz="3200" dirty="0" smtClean="0">
                <a:latin typeface="+mn-lt"/>
                <a:cs typeface="+mn-cs"/>
              </a:rPr>
              <a:t>Microsoft New Zealand</a:t>
            </a:r>
          </a:p>
          <a:p>
            <a:pPr marL="396875" marR="0" lvl="0" indent="-396875" algn="l" defTabSz="914363" rtl="0" eaLnBrk="1" fontAlgn="auto" latinLnBrk="0" hangingPunct="1">
              <a:lnSpc>
                <a:spcPct val="90000"/>
              </a:lnSpc>
              <a:spcBef>
                <a:spcPct val="20000"/>
              </a:spcBef>
              <a:spcAft>
                <a:spcPts val="0"/>
              </a:spcAft>
              <a:buClrTx/>
              <a:buSzPct val="80000"/>
              <a:tabLst/>
              <a:defRPr/>
            </a:pPr>
            <a:r>
              <a:rPr kumimoji="0" lang="en-US" sz="3200" b="0" i="0" u="none" strike="noStrike" kern="1200" cap="none" spc="0" normalizeH="0" noProof="0" dirty="0" smtClean="0">
                <a:ln>
                  <a:noFill/>
                </a:ln>
                <a:solidFill>
                  <a:schemeClr val="tx1"/>
                </a:solidFill>
                <a:effectLst/>
                <a:uLnTx/>
                <a:uFillTx/>
                <a:latin typeface="+mn-lt"/>
                <a:ea typeface="+mn-ea"/>
                <a:cs typeface="+mn-cs"/>
                <a:hlinkClick r:id="rId2"/>
              </a:rPr>
              <a:t>http://blogs.technet.com/stufox</a:t>
            </a:r>
            <a:endParaRPr kumimoji="0" lang="en-US" sz="3200" b="0" i="0" u="none" strike="noStrike" kern="1200" cap="none" spc="0" normalizeH="0" noProof="0" dirty="0" smtClean="0">
              <a:ln>
                <a:noFill/>
              </a:ln>
              <a:solidFill>
                <a:schemeClr val="tx1"/>
              </a:solidFill>
              <a:effectLst/>
              <a:uLnTx/>
              <a:uFillTx/>
              <a:latin typeface="+mn-lt"/>
              <a:ea typeface="+mn-ea"/>
              <a:cs typeface="+mn-cs"/>
            </a:endParaRPr>
          </a:p>
          <a:p>
            <a:pPr marL="396875" marR="0" lvl="0" indent="-396875" algn="l" defTabSz="914363" rtl="0" eaLnBrk="1" fontAlgn="auto" latinLnBrk="0" hangingPunct="1">
              <a:lnSpc>
                <a:spcPct val="90000"/>
              </a:lnSpc>
              <a:spcBef>
                <a:spcPct val="20000"/>
              </a:spcBef>
              <a:spcAft>
                <a:spcPts val="0"/>
              </a:spcAft>
              <a:buClrTx/>
              <a:buSzPct val="80000"/>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100354" name="Picture 2" descr="Microsoft Unplugged New Zealand Events"/>
          <p:cNvPicPr>
            <a:picLocks noChangeAspect="1" noChangeArrowheads="1"/>
          </p:cNvPicPr>
          <p:nvPr/>
        </p:nvPicPr>
        <p:blipFill>
          <a:blip r:embed="rId3"/>
          <a:srcRect/>
          <a:stretch>
            <a:fillRect/>
          </a:stretch>
        </p:blipFill>
        <p:spPr bwMode="auto">
          <a:xfrm>
            <a:off x="274845" y="298173"/>
            <a:ext cx="5619750" cy="1476375"/>
          </a:xfrm>
          <a:prstGeom prst="rect">
            <a:avLst/>
          </a:prstGeom>
          <a:noFill/>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Miscellaneous New Features</a:t>
            </a:r>
            <a:endParaRPr lang="en-US" dirty="0"/>
          </a:p>
        </p:txBody>
      </p:sp>
      <p:sp>
        <p:nvSpPr>
          <p:cNvPr id="3" name="Text Placeholder 2"/>
          <p:cNvSpPr>
            <a:spLocks noGrp="1"/>
          </p:cNvSpPr>
          <p:nvPr>
            <p:ph type="body" sz="quarter" idx="10"/>
          </p:nvPr>
        </p:nvSpPr>
        <p:spPr>
          <a:xfrm>
            <a:off x="381000" y="1411552"/>
            <a:ext cx="8382000" cy="3958007"/>
          </a:xfrm>
        </p:spPr>
        <p:txBody>
          <a:bodyPr>
            <a:normAutofit lnSpcReduction="10000"/>
          </a:bodyPr>
          <a:lstStyle/>
          <a:p>
            <a:r>
              <a:rPr lang="en-US" sz="2800" dirty="0" smtClean="0"/>
              <a:t>Support for installing updates from a WSUS server</a:t>
            </a:r>
          </a:p>
          <a:p>
            <a:pPr lvl="1"/>
            <a:r>
              <a:rPr lang="en-US" sz="2400" dirty="0" smtClean="0"/>
              <a:t>Modified ZTIWindowsUpdates.wsf script</a:t>
            </a:r>
          </a:p>
          <a:p>
            <a:pPr lvl="1"/>
            <a:r>
              <a:rPr lang="en-US" sz="2400" dirty="0" smtClean="0"/>
              <a:t>Requires configuring the </a:t>
            </a:r>
            <a:r>
              <a:rPr lang="en-US" sz="2400" dirty="0" err="1" smtClean="0"/>
              <a:t>WSUSServer</a:t>
            </a:r>
            <a:r>
              <a:rPr lang="en-US" sz="2400" dirty="0" smtClean="0"/>
              <a:t> variable</a:t>
            </a:r>
          </a:p>
          <a:p>
            <a:r>
              <a:rPr lang="en-US" sz="2800" dirty="0" smtClean="0"/>
              <a:t>Support for creating new boot images in </a:t>
            </a:r>
            <a:r>
              <a:rPr lang="en-US" sz="2800" dirty="0" err="1" smtClean="0"/>
              <a:t>ConfigMgr</a:t>
            </a:r>
            <a:endParaRPr lang="en-US" sz="2800" dirty="0" smtClean="0"/>
          </a:p>
          <a:p>
            <a:pPr lvl="1"/>
            <a:r>
              <a:rPr lang="en-US" sz="2400" dirty="0" smtClean="0"/>
              <a:t>New wizard on the Boot Images node</a:t>
            </a:r>
          </a:p>
          <a:p>
            <a:r>
              <a:rPr lang="en-US" sz="2800" dirty="0" smtClean="0"/>
              <a:t>Support for additional task sequence conditions in Deployment Workbench</a:t>
            </a:r>
          </a:p>
          <a:p>
            <a:pPr lvl="1"/>
            <a:r>
              <a:rPr lang="en-US" sz="2400" dirty="0" smtClean="0"/>
              <a:t>Registry, file, installed software (MSI)</a:t>
            </a:r>
          </a:p>
          <a:p>
            <a:r>
              <a:rPr lang="en-US" sz="2800" dirty="0" smtClean="0"/>
              <a:t>Support for OEM scenarios (partial builds)</a:t>
            </a: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428626" y="1905000"/>
            <a:ext cx="7983538" cy="1523495"/>
          </a:xfrm>
        </p:spPr>
        <p:txBody>
          <a:bodyPr/>
          <a:lstStyle/>
          <a:p>
            <a:r>
              <a:rPr smtClean="0"/>
              <a:t>Windows Vista Deployment </a:t>
            </a:r>
            <a:r>
              <a:rPr lang="en-NZ" dirty="0" smtClean="0"/>
              <a:t>–</a:t>
            </a:r>
            <a:r>
              <a:rPr smtClean="0"/>
              <a:t> 5 minute refresh</a:t>
            </a:r>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Vista Deployment</a:t>
            </a:r>
            <a:endParaRPr lang="en-NZ" dirty="0"/>
          </a:p>
        </p:txBody>
      </p:sp>
      <p:sp>
        <p:nvSpPr>
          <p:cNvPr id="3" name="Text Placeholder 2"/>
          <p:cNvSpPr>
            <a:spLocks noGrp="1"/>
          </p:cNvSpPr>
          <p:nvPr>
            <p:ph type="body" sz="quarter" idx="10"/>
          </p:nvPr>
        </p:nvSpPr>
        <p:spPr>
          <a:xfrm>
            <a:off x="381000" y="1411552"/>
            <a:ext cx="8382000" cy="5367623"/>
          </a:xfrm>
        </p:spPr>
        <p:txBody>
          <a:bodyPr/>
          <a:lstStyle/>
          <a:p>
            <a:r>
              <a:rPr lang="en-NZ" dirty="0" smtClean="0"/>
              <a:t>Image based installation format (install.wim)</a:t>
            </a:r>
          </a:p>
          <a:p>
            <a:pPr lvl="1"/>
            <a:r>
              <a:rPr lang="en-NZ" dirty="0" smtClean="0"/>
              <a:t>Multiple images, single file, single instance</a:t>
            </a:r>
          </a:p>
          <a:p>
            <a:pPr lvl="1"/>
            <a:r>
              <a:rPr lang="en-NZ" dirty="0" smtClean="0"/>
              <a:t>Offline servicing</a:t>
            </a:r>
          </a:p>
          <a:p>
            <a:pPr lvl="1"/>
            <a:r>
              <a:rPr lang="en-NZ" dirty="0" smtClean="0"/>
              <a:t>Hardware independent</a:t>
            </a:r>
          </a:p>
          <a:p>
            <a:r>
              <a:rPr lang="en-NZ" dirty="0" smtClean="0"/>
              <a:t>Windows PE based setup</a:t>
            </a:r>
          </a:p>
          <a:p>
            <a:r>
              <a:rPr lang="en-NZ" dirty="0" smtClean="0"/>
              <a:t>Unattend.xml</a:t>
            </a:r>
          </a:p>
          <a:p>
            <a:pPr lvl="1"/>
            <a:r>
              <a:rPr lang="en-NZ" dirty="0" smtClean="0"/>
              <a:t>Replaces multiple files (unattend.txt, winbom.ini, sysprep.inf, cmdlines.txt)</a:t>
            </a:r>
          </a:p>
          <a:p>
            <a:r>
              <a:rPr lang="en-NZ" dirty="0" smtClean="0"/>
              <a:t>WAIK</a:t>
            </a:r>
          </a:p>
          <a:p>
            <a:pPr lvl="1"/>
            <a:r>
              <a:rPr lang="en-NZ" dirty="0" smtClean="0"/>
              <a:t>System Image Manager</a:t>
            </a:r>
          </a:p>
          <a:p>
            <a:pPr lvl="1"/>
            <a:r>
              <a:rPr lang="en-NZ" dirty="0" err="1" smtClean="0"/>
              <a:t>ImageX</a:t>
            </a:r>
            <a:endParaRPr lang="en-NZ"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Vista Deployment</a:t>
            </a:r>
            <a:endParaRPr lang="en-NZ" dirty="0"/>
          </a:p>
        </p:txBody>
      </p:sp>
      <p:sp>
        <p:nvSpPr>
          <p:cNvPr id="3" name="Text Placeholder 2"/>
          <p:cNvSpPr>
            <a:spLocks noGrp="1"/>
          </p:cNvSpPr>
          <p:nvPr>
            <p:ph type="body" sz="quarter" idx="10"/>
          </p:nvPr>
        </p:nvSpPr>
        <p:spPr>
          <a:xfrm>
            <a:off x="381000" y="1411552"/>
            <a:ext cx="8382000" cy="3761030"/>
          </a:xfrm>
        </p:spPr>
        <p:txBody>
          <a:bodyPr/>
          <a:lstStyle/>
          <a:p>
            <a:r>
              <a:rPr lang="en-NZ" dirty="0" smtClean="0"/>
              <a:t>Configuration Passes</a:t>
            </a:r>
          </a:p>
          <a:p>
            <a:pPr lvl="1"/>
            <a:r>
              <a:rPr lang="en-NZ" dirty="0" err="1" smtClean="0"/>
              <a:t>WindowsPE</a:t>
            </a:r>
            <a:endParaRPr lang="en-NZ" dirty="0" smtClean="0"/>
          </a:p>
          <a:p>
            <a:pPr lvl="1"/>
            <a:r>
              <a:rPr lang="en-NZ" dirty="0" err="1" smtClean="0"/>
              <a:t>offlineServicing</a:t>
            </a:r>
            <a:endParaRPr lang="en-NZ" dirty="0" smtClean="0"/>
          </a:p>
          <a:p>
            <a:pPr lvl="1"/>
            <a:r>
              <a:rPr lang="en-NZ" dirty="0" smtClean="0"/>
              <a:t>Generalize</a:t>
            </a:r>
          </a:p>
          <a:p>
            <a:pPr lvl="1"/>
            <a:r>
              <a:rPr lang="en-NZ" dirty="0" smtClean="0"/>
              <a:t>Specialize</a:t>
            </a:r>
          </a:p>
          <a:p>
            <a:pPr lvl="1"/>
            <a:r>
              <a:rPr lang="en-NZ" dirty="0" err="1" smtClean="0"/>
              <a:t>auditSystem</a:t>
            </a:r>
            <a:endParaRPr lang="en-NZ" dirty="0" smtClean="0"/>
          </a:p>
          <a:p>
            <a:pPr lvl="1"/>
            <a:r>
              <a:rPr lang="en-NZ" dirty="0" err="1" smtClean="0"/>
              <a:t>auditUser</a:t>
            </a:r>
            <a:endParaRPr lang="en-NZ" dirty="0" smtClean="0"/>
          </a:p>
          <a:p>
            <a:pPr lvl="1"/>
            <a:r>
              <a:rPr lang="en-NZ" dirty="0" err="1" smtClean="0"/>
              <a:t>oobeSystem</a:t>
            </a:r>
            <a:endParaRPr lang="en-NZ" dirty="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smtClean="0"/>
              <a:t>MDT Detail</a:t>
            </a:r>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MDT Requirements</a:t>
            </a:r>
            <a:endParaRPr lang="en-NZ" dirty="0"/>
          </a:p>
        </p:txBody>
      </p:sp>
      <p:sp>
        <p:nvSpPr>
          <p:cNvPr id="3" name="Text Placeholder 2"/>
          <p:cNvSpPr>
            <a:spLocks noGrp="1"/>
          </p:cNvSpPr>
          <p:nvPr>
            <p:ph type="body" sz="quarter" idx="10"/>
          </p:nvPr>
        </p:nvSpPr>
        <p:spPr>
          <a:xfrm>
            <a:off x="381000" y="1411552"/>
            <a:ext cx="8382000" cy="3354765"/>
          </a:xfrm>
        </p:spPr>
        <p:txBody>
          <a:bodyPr/>
          <a:lstStyle/>
          <a:p>
            <a:r>
              <a:rPr lang="en-NZ" dirty="0" smtClean="0"/>
              <a:t>Software</a:t>
            </a:r>
          </a:p>
          <a:p>
            <a:pPr lvl="1"/>
            <a:r>
              <a:rPr lang="en-NZ" dirty="0" smtClean="0"/>
              <a:t>Windows AIK 1.1</a:t>
            </a:r>
          </a:p>
          <a:p>
            <a:pPr lvl="1"/>
            <a:r>
              <a:rPr lang="en-NZ" dirty="0" smtClean="0"/>
              <a:t>USMT 3.01</a:t>
            </a:r>
          </a:p>
          <a:p>
            <a:r>
              <a:rPr lang="en-NZ" dirty="0" smtClean="0"/>
              <a:t>Infrastructure</a:t>
            </a:r>
          </a:p>
          <a:p>
            <a:pPr lvl="1"/>
            <a:r>
              <a:rPr lang="en-NZ" dirty="0" smtClean="0"/>
              <a:t>DNS, DHCP</a:t>
            </a:r>
          </a:p>
          <a:p>
            <a:pPr lvl="1"/>
            <a:r>
              <a:rPr lang="en-NZ" dirty="0" smtClean="0"/>
              <a:t>Windows Deployment Services</a:t>
            </a:r>
          </a:p>
          <a:p>
            <a:pPr lvl="1"/>
            <a:r>
              <a:rPr lang="en-NZ" dirty="0" smtClean="0"/>
              <a:t>Active Directory</a:t>
            </a:r>
            <a:endParaRPr lang="en-NZ"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MDT Configuration Files</a:t>
            </a:r>
            <a:endParaRPr lang="en-NZ" dirty="0"/>
          </a:p>
        </p:txBody>
      </p:sp>
      <p:sp>
        <p:nvSpPr>
          <p:cNvPr id="3" name="Text Placeholder 2"/>
          <p:cNvSpPr>
            <a:spLocks noGrp="1"/>
          </p:cNvSpPr>
          <p:nvPr>
            <p:ph type="body" sz="quarter" idx="10"/>
          </p:nvPr>
        </p:nvSpPr>
        <p:spPr>
          <a:xfrm>
            <a:off x="381000" y="1411552"/>
            <a:ext cx="8382000" cy="3693319"/>
          </a:xfrm>
        </p:spPr>
        <p:txBody>
          <a:bodyPr/>
          <a:lstStyle/>
          <a:p>
            <a:r>
              <a:rPr lang="en-NZ" dirty="0" smtClean="0"/>
              <a:t>Bootstrap.ini</a:t>
            </a:r>
          </a:p>
          <a:p>
            <a:r>
              <a:rPr lang="en-NZ" dirty="0" smtClean="0"/>
              <a:t>Customsettings.ini</a:t>
            </a:r>
          </a:p>
          <a:p>
            <a:r>
              <a:rPr lang="en-NZ" dirty="0" smtClean="0"/>
              <a:t>Scripts</a:t>
            </a:r>
          </a:p>
          <a:p>
            <a:r>
              <a:rPr lang="en-NZ" dirty="0" smtClean="0"/>
              <a:t>Task Sequences</a:t>
            </a:r>
          </a:p>
          <a:p>
            <a:r>
              <a:rPr lang="en-NZ" dirty="0" smtClean="0"/>
              <a:t>Unattend.xml</a:t>
            </a:r>
            <a:endParaRPr lang="en-NZ" dirty="0" smtClean="0"/>
          </a:p>
          <a:p>
            <a:endParaRPr lang="en-NZ" dirty="0" smtClean="0"/>
          </a:p>
          <a:p>
            <a:r>
              <a:rPr lang="en-NZ" dirty="0" smtClean="0"/>
              <a:t>All stored in the distribution share</a:t>
            </a:r>
            <a:endParaRPr lang="en-NZ" dirty="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 Distribution Share</a:t>
            </a:r>
            <a:endParaRPr lang="en-NZ" dirty="0"/>
          </a:p>
        </p:txBody>
      </p:sp>
      <p:sp>
        <p:nvSpPr>
          <p:cNvPr id="3" name="Text Placeholder 2"/>
          <p:cNvSpPr>
            <a:spLocks noGrp="1"/>
          </p:cNvSpPr>
          <p:nvPr>
            <p:ph type="body" sz="quarter" idx="10"/>
          </p:nvPr>
        </p:nvSpPr>
        <p:spPr>
          <a:xfrm>
            <a:off x="381000" y="1411552"/>
            <a:ext cx="8382000" cy="5386090"/>
          </a:xfrm>
        </p:spPr>
        <p:txBody>
          <a:bodyPr/>
          <a:lstStyle/>
          <a:p>
            <a:r>
              <a:rPr lang="en-NZ" dirty="0" smtClean="0"/>
              <a:t>Distribution – shared as Distribution$</a:t>
            </a:r>
          </a:p>
          <a:p>
            <a:pPr lvl="1"/>
            <a:r>
              <a:rPr lang="en-NZ" sz="2400" dirty="0" smtClean="0"/>
              <a:t>$OEM$</a:t>
            </a:r>
          </a:p>
          <a:p>
            <a:pPr lvl="1"/>
            <a:r>
              <a:rPr lang="en-NZ" sz="2400" dirty="0" smtClean="0"/>
              <a:t>Applications</a:t>
            </a:r>
          </a:p>
          <a:p>
            <a:pPr lvl="1"/>
            <a:r>
              <a:rPr lang="en-NZ" sz="2400" dirty="0" smtClean="0"/>
              <a:t>Boot</a:t>
            </a:r>
          </a:p>
          <a:p>
            <a:pPr lvl="1"/>
            <a:r>
              <a:rPr lang="en-NZ" sz="2400" dirty="0" smtClean="0"/>
              <a:t>Captures</a:t>
            </a:r>
          </a:p>
          <a:p>
            <a:pPr lvl="1"/>
            <a:r>
              <a:rPr lang="en-NZ" sz="2400" dirty="0" smtClean="0"/>
              <a:t>Control</a:t>
            </a:r>
          </a:p>
          <a:p>
            <a:pPr lvl="1"/>
            <a:r>
              <a:rPr lang="en-NZ" sz="2400" dirty="0" smtClean="0"/>
              <a:t>Operating Systems</a:t>
            </a:r>
          </a:p>
          <a:p>
            <a:pPr lvl="1"/>
            <a:r>
              <a:rPr lang="en-NZ" sz="2400" dirty="0" smtClean="0"/>
              <a:t>Out-of-Box Drivers</a:t>
            </a:r>
          </a:p>
          <a:p>
            <a:pPr lvl="1"/>
            <a:r>
              <a:rPr lang="en-NZ" sz="2400" dirty="0" smtClean="0"/>
              <a:t>Packages</a:t>
            </a:r>
          </a:p>
          <a:p>
            <a:pPr lvl="1"/>
            <a:r>
              <a:rPr lang="en-NZ" sz="2400" dirty="0" smtClean="0"/>
              <a:t>Scripts</a:t>
            </a:r>
          </a:p>
          <a:p>
            <a:pPr lvl="1"/>
            <a:r>
              <a:rPr lang="en-NZ" sz="2400" dirty="0" smtClean="0"/>
              <a:t>Servicing</a:t>
            </a:r>
          </a:p>
          <a:p>
            <a:pPr lvl="1"/>
            <a:r>
              <a:rPr lang="en-NZ" sz="2400" dirty="0" smtClean="0"/>
              <a:t>Tools</a:t>
            </a:r>
          </a:p>
          <a:p>
            <a:pPr lvl="1"/>
            <a:endParaRPr lang="en-NZ"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CustomSettings.ini</a:t>
            </a:r>
            <a:endParaRPr lang="en-NZ" dirty="0"/>
          </a:p>
        </p:txBody>
      </p:sp>
      <p:sp>
        <p:nvSpPr>
          <p:cNvPr id="3" name="Text Placeholder 2"/>
          <p:cNvSpPr>
            <a:spLocks noGrp="1"/>
          </p:cNvSpPr>
          <p:nvPr>
            <p:ph type="body" sz="quarter" idx="10"/>
          </p:nvPr>
        </p:nvSpPr>
        <p:spPr>
          <a:xfrm>
            <a:off x="381000" y="1411552"/>
            <a:ext cx="8382000" cy="5299912"/>
          </a:xfrm>
        </p:spPr>
        <p:txBody>
          <a:bodyPr/>
          <a:lstStyle/>
          <a:p>
            <a:r>
              <a:rPr lang="en-NZ" dirty="0" smtClean="0"/>
              <a:t>Standard INI file containing</a:t>
            </a:r>
          </a:p>
          <a:p>
            <a:pPr lvl="1"/>
            <a:r>
              <a:rPr lang="en-NZ" dirty="0" smtClean="0"/>
              <a:t>Sections</a:t>
            </a:r>
          </a:p>
          <a:p>
            <a:pPr lvl="1"/>
            <a:r>
              <a:rPr lang="en-NZ" dirty="0" smtClean="0"/>
              <a:t>Properties</a:t>
            </a:r>
          </a:p>
          <a:p>
            <a:pPr lvl="1"/>
            <a:r>
              <a:rPr lang="en-NZ" dirty="0" smtClean="0"/>
              <a:t>Settings</a:t>
            </a:r>
          </a:p>
          <a:p>
            <a:pPr lvl="1"/>
            <a:endParaRPr lang="en-NZ" dirty="0" smtClean="0"/>
          </a:p>
          <a:p>
            <a:r>
              <a:rPr lang="en-NZ" dirty="0" smtClean="0"/>
              <a:t>[Settings] &lt;- Section</a:t>
            </a:r>
          </a:p>
          <a:p>
            <a:r>
              <a:rPr lang="en-NZ" dirty="0" smtClean="0"/>
              <a:t>Priority = Default, </a:t>
            </a:r>
            <a:r>
              <a:rPr lang="en-NZ" dirty="0" err="1" smtClean="0"/>
              <a:t>MACAddress</a:t>
            </a:r>
            <a:endParaRPr lang="en-NZ" dirty="0" smtClean="0"/>
          </a:p>
          <a:p>
            <a:pPr lvl="1"/>
            <a:r>
              <a:rPr lang="en-NZ" dirty="0" smtClean="0"/>
              <a:t>&lt;Property&gt; = &lt;Setting&gt;</a:t>
            </a:r>
          </a:p>
          <a:p>
            <a:pPr lvl="1"/>
            <a:r>
              <a:rPr lang="en-NZ" dirty="0" smtClean="0"/>
              <a:t>Priority is a special property, defines the sequence of sections</a:t>
            </a:r>
          </a:p>
          <a:p>
            <a:r>
              <a:rPr lang="en-NZ" dirty="0" smtClean="0"/>
              <a:t>[Settings] section is mandatory</a:t>
            </a:r>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CustomSettings.ini</a:t>
            </a:r>
            <a:endParaRPr lang="en-NZ" dirty="0"/>
          </a:p>
        </p:txBody>
      </p:sp>
      <p:sp>
        <p:nvSpPr>
          <p:cNvPr id="3" name="Text Placeholder 2"/>
          <p:cNvSpPr>
            <a:spLocks noGrp="1"/>
          </p:cNvSpPr>
          <p:nvPr>
            <p:ph type="body" sz="quarter" idx="10"/>
          </p:nvPr>
        </p:nvSpPr>
        <p:spPr>
          <a:xfrm>
            <a:off x="381000" y="1411552"/>
            <a:ext cx="8382000" cy="4881336"/>
          </a:xfrm>
        </p:spPr>
        <p:txBody>
          <a:bodyPr/>
          <a:lstStyle/>
          <a:p>
            <a:r>
              <a:rPr lang="en-NZ" dirty="0" smtClean="0"/>
              <a:t>Sections can be applied to groups of computers or individual computers</a:t>
            </a:r>
          </a:p>
          <a:p>
            <a:pPr lvl="1"/>
            <a:r>
              <a:rPr lang="en-NZ" dirty="0" smtClean="0"/>
              <a:t>[</a:t>
            </a:r>
            <a:r>
              <a:rPr lang="en-NZ" dirty="0" err="1" smtClean="0"/>
              <a:t>DefaultGateway</a:t>
            </a:r>
            <a:r>
              <a:rPr lang="en-NZ" dirty="0" smtClean="0"/>
              <a:t>]</a:t>
            </a:r>
          </a:p>
          <a:p>
            <a:pPr lvl="1"/>
            <a:r>
              <a:rPr lang="en-NZ" dirty="0" smtClean="0"/>
              <a:t>[</a:t>
            </a:r>
            <a:r>
              <a:rPr lang="en-NZ" dirty="0" err="1" smtClean="0"/>
              <a:t>LocalDataName</a:t>
            </a:r>
            <a:r>
              <a:rPr lang="en-NZ" dirty="0" smtClean="0"/>
              <a:t>]</a:t>
            </a:r>
          </a:p>
          <a:p>
            <a:pPr lvl="1"/>
            <a:r>
              <a:rPr lang="en-NZ" dirty="0" smtClean="0"/>
              <a:t>[Custom Section]</a:t>
            </a:r>
          </a:p>
          <a:p>
            <a:r>
              <a:rPr lang="en-NZ" dirty="0" smtClean="0"/>
              <a:t>[</a:t>
            </a:r>
            <a:r>
              <a:rPr lang="en-NZ" dirty="0" err="1" smtClean="0"/>
              <a:t>DefaultGateway</a:t>
            </a:r>
            <a:r>
              <a:rPr lang="en-NZ" dirty="0" smtClean="0"/>
              <a:t>]</a:t>
            </a:r>
          </a:p>
          <a:p>
            <a:r>
              <a:rPr lang="en-NZ" dirty="0" err="1" smtClean="0"/>
              <a:t>LocalDataName</a:t>
            </a:r>
            <a:endParaRPr lang="en-NZ" dirty="0" smtClean="0"/>
          </a:p>
          <a:p>
            <a:pPr lvl="1"/>
            <a:r>
              <a:rPr lang="en-NZ" dirty="0" smtClean="0"/>
              <a:t>E.g. [02:00:54:55:4E:01]</a:t>
            </a:r>
          </a:p>
          <a:p>
            <a:pPr lvl="1"/>
            <a:r>
              <a:rPr lang="en-NZ" dirty="0" smtClean="0"/>
              <a:t>E.g. [HP]</a:t>
            </a:r>
          </a:p>
          <a:p>
            <a:r>
              <a:rPr lang="en-NZ" dirty="0" err="1" smtClean="0"/>
              <a:t>CustomSection</a:t>
            </a:r>
            <a:endParaRPr lang="en-NZ"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ko-KR" dirty="0" smtClean="0"/>
              <a:t>Agenda</a:t>
            </a:r>
            <a:endParaRPr lang="en-US" altLang="ko-KR" dirty="0"/>
          </a:p>
        </p:txBody>
      </p:sp>
      <p:sp>
        <p:nvSpPr>
          <p:cNvPr id="3" name="Content Placeholder 2"/>
          <p:cNvSpPr>
            <a:spLocks noGrp="1"/>
          </p:cNvSpPr>
          <p:nvPr>
            <p:ph idx="1"/>
          </p:nvPr>
        </p:nvSpPr>
        <p:spPr>
          <a:xfrm>
            <a:off x="381000" y="1412875"/>
            <a:ext cx="8382000" cy="3151632"/>
          </a:xfrm>
        </p:spPr>
        <p:txBody>
          <a:bodyPr/>
          <a:lstStyle/>
          <a:p>
            <a:r>
              <a:rPr lang="en-US" dirty="0" smtClean="0"/>
              <a:t>MDT Overview</a:t>
            </a:r>
          </a:p>
          <a:p>
            <a:r>
              <a:rPr lang="en-US" dirty="0" smtClean="0"/>
              <a:t>Vista Deployment – 5 minute refresh</a:t>
            </a:r>
          </a:p>
          <a:p>
            <a:r>
              <a:rPr lang="en-US" dirty="0" err="1" smtClean="0"/>
              <a:t>Lite</a:t>
            </a:r>
            <a:r>
              <a:rPr lang="en-US" dirty="0" smtClean="0"/>
              <a:t> Touch Deployment of Vista</a:t>
            </a:r>
          </a:p>
          <a:p>
            <a:r>
              <a:rPr lang="en-US" dirty="0" smtClean="0"/>
              <a:t>MDT Integration with Config Mgr</a:t>
            </a:r>
          </a:p>
          <a:p>
            <a:r>
              <a:rPr lang="en-US" dirty="0" smtClean="0"/>
              <a:t>Troubleshooting</a:t>
            </a:r>
          </a:p>
          <a:p>
            <a:r>
              <a:rPr lang="en-US" dirty="0" smtClean="0"/>
              <a:t>Some cool stuff (time permitting)</a:t>
            </a:r>
          </a:p>
        </p:txBody>
      </p:sp>
      <p:sp>
        <p:nvSpPr>
          <p:cNvPr id="5" name="Slide Number Placeholder 3"/>
          <p:cNvSpPr txBox="1">
            <a:spLocks/>
          </p:cNvSpPr>
          <p:nvPr/>
        </p:nvSpPr>
        <p:spPr>
          <a:xfrm>
            <a:off x="7010400" y="6553200"/>
            <a:ext cx="2133600" cy="476250"/>
          </a:xfrm>
          <a:prstGeom prst="rect">
            <a:avLst/>
          </a:prstGeom>
        </p:spPr>
        <p:txBody>
          <a:bodyPr/>
          <a:lstStyle/>
          <a:p>
            <a:pPr marL="0" marR="0" lvl="0" indent="0" algn="r" defTabSz="912813" rtl="0" eaLnBrk="1" fontAlgn="base" latinLnBrk="0" hangingPunct="1">
              <a:lnSpc>
                <a:spcPct val="100000"/>
              </a:lnSpc>
              <a:spcBef>
                <a:spcPct val="0"/>
              </a:spcBef>
              <a:spcAft>
                <a:spcPct val="0"/>
              </a:spcAft>
              <a:buClrTx/>
              <a:buSzTx/>
              <a:buFontTx/>
              <a:buNone/>
              <a:tabLst/>
              <a:defRPr/>
            </a:pPr>
            <a:fld id="{684445CE-A765-4C7A-BCFF-864D420F10BB}" type="slidenum">
              <a:rPr kumimoji="0" lang="en-US" sz="1200" b="1" i="0" u="none" strike="noStrike" kern="1200" cap="none" spc="0" normalizeH="0" baseline="0" noProof="0" smtClean="0">
                <a:ln>
                  <a:noFill/>
                </a:ln>
                <a:solidFill>
                  <a:schemeClr val="tx1"/>
                </a:solidFill>
                <a:effectLst/>
                <a:uLnTx/>
                <a:uFillTx/>
                <a:latin typeface="Arial" pitchFamily="34" charset="0"/>
                <a:ea typeface="+mn-ea"/>
                <a:cs typeface="Arial" pitchFamily="34" charset="0"/>
              </a:rPr>
              <a:pPr marL="0" marR="0" lvl="0" indent="0" algn="r" defTabSz="912813" rtl="0" eaLnBrk="1" fontAlgn="base" latinLnBrk="0" hangingPunct="1">
                <a:lnSpc>
                  <a:spcPct val="100000"/>
                </a:lnSpc>
                <a:spcBef>
                  <a:spcPct val="0"/>
                </a:spcBef>
                <a:spcAft>
                  <a:spcPct val="0"/>
                </a:spcAft>
                <a:buClrTx/>
                <a:buSzTx/>
                <a:buFontTx/>
                <a:buNone/>
                <a:tabLst/>
                <a:defRPr/>
              </a:pPr>
              <a:t>2</a:t>
            </a:fld>
            <a:endParaRPr kumimoji="0" lang="en-US" sz="1200" b="1"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CustomSettings.ini</a:t>
            </a:r>
            <a:endParaRPr lang="en-NZ" dirty="0"/>
          </a:p>
        </p:txBody>
      </p:sp>
      <p:sp>
        <p:nvSpPr>
          <p:cNvPr id="3" name="Text Placeholder 2"/>
          <p:cNvSpPr>
            <a:spLocks noGrp="1"/>
          </p:cNvSpPr>
          <p:nvPr>
            <p:ph type="body" sz="quarter" idx="10"/>
          </p:nvPr>
        </p:nvSpPr>
        <p:spPr>
          <a:xfrm>
            <a:off x="381000" y="885824"/>
            <a:ext cx="8382000" cy="5686425"/>
          </a:xfrm>
        </p:spPr>
        <p:txBody>
          <a:bodyPr/>
          <a:lstStyle/>
          <a:p>
            <a:pPr>
              <a:buNone/>
            </a:pPr>
            <a:r>
              <a:rPr lang="en-US" sz="1800" dirty="0" smtClean="0"/>
              <a:t>[</a:t>
            </a:r>
            <a:r>
              <a:rPr lang="en-US" sz="1800" dirty="0" err="1" smtClean="0"/>
              <a:t>DefaultGateway</a:t>
            </a:r>
            <a:r>
              <a:rPr lang="en-US" sz="1800" dirty="0" smtClean="0"/>
              <a:t>]</a:t>
            </a:r>
            <a:endParaRPr lang="en-NZ" sz="1800" dirty="0" smtClean="0"/>
          </a:p>
          <a:p>
            <a:pPr>
              <a:buNone/>
            </a:pPr>
            <a:r>
              <a:rPr lang="en-US" sz="1800" dirty="0" smtClean="0"/>
              <a:t>172.16.0.3=AKL</a:t>
            </a:r>
            <a:endParaRPr lang="en-NZ" sz="1800" dirty="0" smtClean="0"/>
          </a:p>
          <a:p>
            <a:pPr>
              <a:buNone/>
            </a:pPr>
            <a:r>
              <a:rPr lang="en-US" sz="1800" dirty="0" smtClean="0"/>
              <a:t>172.16.1.3=AKL</a:t>
            </a:r>
            <a:endParaRPr lang="en-NZ" sz="1800" dirty="0" smtClean="0"/>
          </a:p>
          <a:p>
            <a:pPr>
              <a:buNone/>
            </a:pPr>
            <a:r>
              <a:rPr lang="en-US" sz="1800" dirty="0" smtClean="0"/>
              <a:t>172.16.111.3=WLG</a:t>
            </a:r>
            <a:endParaRPr lang="en-NZ" sz="1800" dirty="0" smtClean="0"/>
          </a:p>
          <a:p>
            <a:pPr>
              <a:buNone/>
            </a:pPr>
            <a:r>
              <a:rPr lang="en-US" sz="1800" dirty="0" smtClean="0"/>
              <a:t>172.16.112.3=WLG</a:t>
            </a:r>
            <a:endParaRPr lang="en-NZ" sz="1800" dirty="0" smtClean="0"/>
          </a:p>
          <a:p>
            <a:pPr>
              <a:buNone/>
            </a:pPr>
            <a:r>
              <a:rPr lang="en-US" sz="1800" dirty="0" smtClean="0"/>
              <a:t>172.16.116.3=CHC</a:t>
            </a:r>
            <a:endParaRPr lang="en-NZ" sz="1800" dirty="0" smtClean="0"/>
          </a:p>
          <a:p>
            <a:pPr>
              <a:buNone/>
            </a:pPr>
            <a:r>
              <a:rPr lang="en-US" sz="1800" dirty="0" smtClean="0"/>
              <a:t>172.16.117.3=CHC</a:t>
            </a:r>
            <a:endParaRPr lang="en-NZ" sz="1800" dirty="0" smtClean="0"/>
          </a:p>
          <a:p>
            <a:pPr>
              <a:buNone/>
            </a:pPr>
            <a:r>
              <a:rPr lang="en-US" sz="1800" dirty="0" smtClean="0"/>
              <a:t> </a:t>
            </a:r>
            <a:endParaRPr lang="en-NZ" sz="1800" dirty="0" smtClean="0"/>
          </a:p>
          <a:p>
            <a:pPr>
              <a:buNone/>
            </a:pPr>
            <a:r>
              <a:rPr lang="en-US" sz="1800" dirty="0" smtClean="0"/>
              <a:t>[AKL]</a:t>
            </a:r>
            <a:endParaRPr lang="en-NZ" sz="1800" dirty="0" smtClean="0"/>
          </a:p>
          <a:p>
            <a:pPr>
              <a:buNone/>
            </a:pPr>
            <a:r>
              <a:rPr lang="en-US" sz="1800" dirty="0" err="1" smtClean="0"/>
              <a:t>UDShare</a:t>
            </a:r>
            <a:r>
              <a:rPr lang="en-US" sz="1800" dirty="0" smtClean="0"/>
              <a:t>=\\AKL-AM-FIL-01\MigData</a:t>
            </a:r>
            <a:endParaRPr lang="en-NZ" sz="1800" dirty="0" smtClean="0"/>
          </a:p>
          <a:p>
            <a:pPr>
              <a:buNone/>
            </a:pPr>
            <a:r>
              <a:rPr lang="en-US" sz="1800" dirty="0" err="1" smtClean="0"/>
              <a:t>SLShare</a:t>
            </a:r>
            <a:r>
              <a:rPr lang="en-US" sz="1800" dirty="0" smtClean="0"/>
              <a:t>=\\AKL-AM-FIL-01\Logs</a:t>
            </a:r>
            <a:endParaRPr lang="en-NZ" sz="1800" dirty="0" smtClean="0"/>
          </a:p>
          <a:p>
            <a:pPr>
              <a:buNone/>
            </a:pPr>
            <a:r>
              <a:rPr lang="en-US" sz="1800" dirty="0" smtClean="0"/>
              <a:t>Packages1=NYC00010-Install</a:t>
            </a:r>
            <a:endParaRPr lang="en-NZ" sz="1800" dirty="0" smtClean="0"/>
          </a:p>
          <a:p>
            <a:pPr>
              <a:buNone/>
            </a:pPr>
            <a:r>
              <a:rPr lang="en-US" sz="1800" dirty="0" smtClean="0"/>
              <a:t>Packages2=NYC00011-Install</a:t>
            </a:r>
            <a:endParaRPr lang="en-NZ" sz="1800" dirty="0" smtClean="0"/>
          </a:p>
          <a:p>
            <a:pPr>
              <a:buNone/>
            </a:pPr>
            <a:r>
              <a:rPr lang="en-US" sz="1800" dirty="0" smtClean="0"/>
              <a:t>Administrator1=WOODGROVEBANK\AKL Help Desk Staff</a:t>
            </a:r>
            <a:endParaRPr lang="en-NZ" sz="1800" dirty="0" smtClean="0"/>
          </a:p>
          <a:p>
            <a:pPr>
              <a:buNone/>
            </a:pPr>
            <a:r>
              <a:rPr lang="en-US" sz="1800" dirty="0" smtClean="0"/>
              <a:t> </a:t>
            </a:r>
            <a:endParaRPr lang="en-NZ" sz="1800" dirty="0" smtClean="0"/>
          </a:p>
          <a:p>
            <a:pPr>
              <a:buNone/>
            </a:pPr>
            <a:r>
              <a:rPr lang="en-US" sz="1800" dirty="0" smtClean="0"/>
              <a:t>[CHC]</a:t>
            </a:r>
            <a:endParaRPr lang="en-NZ" sz="1800" dirty="0" smtClean="0"/>
          </a:p>
          <a:p>
            <a:pPr>
              <a:buNone/>
            </a:pPr>
            <a:r>
              <a:rPr lang="en-US" sz="1800" dirty="0" err="1" smtClean="0"/>
              <a:t>UDShare</a:t>
            </a:r>
            <a:r>
              <a:rPr lang="en-US" sz="1800" dirty="0" smtClean="0"/>
              <a:t>=\\CHC-AM-FIL-01\MigData</a:t>
            </a:r>
            <a:endParaRPr lang="en-NZ" sz="1800" dirty="0" smtClean="0"/>
          </a:p>
          <a:p>
            <a:pPr>
              <a:buNone/>
            </a:pPr>
            <a:r>
              <a:rPr lang="en-US" sz="1800" dirty="0" err="1" smtClean="0"/>
              <a:t>SLShare</a:t>
            </a:r>
            <a:r>
              <a:rPr lang="en-US" sz="1800" dirty="0" smtClean="0"/>
              <a:t>=\\CHC-AM-FIL-01\Logs</a:t>
            </a:r>
            <a:endParaRPr lang="en-NZ" sz="1800" dirty="0" smtClean="0"/>
          </a:p>
          <a:p>
            <a:pPr>
              <a:buNone/>
            </a:pPr>
            <a:r>
              <a:rPr lang="en-US" sz="1800" dirty="0" smtClean="0"/>
              <a:t>Administrator1=WOODGROVEBANK\CHC Help Desk Staff</a:t>
            </a:r>
            <a:endParaRPr lang="en-NZ" sz="18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smtClean="0"/>
              <a:t>LTI Deployment</a:t>
            </a:r>
            <a:endParaRPr lang="en-US" dirty="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Process</a:t>
            </a:r>
            <a:endParaRPr lang="en-NZ" dirty="0"/>
          </a:p>
        </p:txBody>
      </p:sp>
      <p:sp>
        <p:nvSpPr>
          <p:cNvPr id="3" name="Text Placeholder 2"/>
          <p:cNvSpPr>
            <a:spLocks noGrp="1"/>
          </p:cNvSpPr>
          <p:nvPr>
            <p:ph type="body" sz="quarter" idx="10"/>
          </p:nvPr>
        </p:nvSpPr>
        <p:spPr>
          <a:xfrm>
            <a:off x="381000" y="1411552"/>
            <a:ext cx="8382000" cy="1526572"/>
          </a:xfrm>
        </p:spPr>
        <p:txBody>
          <a:bodyPr/>
          <a:lstStyle/>
          <a:p>
            <a:r>
              <a:rPr lang="en-NZ" dirty="0" smtClean="0"/>
              <a:t>Build</a:t>
            </a:r>
          </a:p>
          <a:p>
            <a:r>
              <a:rPr lang="en-NZ" dirty="0" smtClean="0"/>
              <a:t>Capture</a:t>
            </a:r>
          </a:p>
          <a:p>
            <a:r>
              <a:rPr lang="en-NZ" dirty="0" smtClean="0"/>
              <a:t>Deploy</a:t>
            </a:r>
            <a:endParaRPr lang="en-NZ"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Configuring LTI – Build &amp; Capture</a:t>
            </a:r>
            <a:endParaRPr lang="en-NZ" dirty="0"/>
          </a:p>
        </p:txBody>
      </p:sp>
      <p:sp>
        <p:nvSpPr>
          <p:cNvPr id="3" name="Text Placeholder 2"/>
          <p:cNvSpPr>
            <a:spLocks noGrp="1"/>
          </p:cNvSpPr>
          <p:nvPr>
            <p:ph type="body" sz="quarter" idx="10"/>
          </p:nvPr>
        </p:nvSpPr>
        <p:spPr>
          <a:xfrm>
            <a:off x="381000" y="1411552"/>
            <a:ext cx="8382000" cy="4235006"/>
          </a:xfrm>
        </p:spPr>
        <p:txBody>
          <a:bodyPr/>
          <a:lstStyle/>
          <a:p>
            <a:r>
              <a:rPr lang="en-NZ" dirty="0" smtClean="0"/>
              <a:t>Install MDT</a:t>
            </a:r>
          </a:p>
          <a:p>
            <a:r>
              <a:rPr lang="en-NZ" dirty="0" smtClean="0"/>
              <a:t>Create the distribution share</a:t>
            </a:r>
          </a:p>
          <a:p>
            <a:r>
              <a:rPr lang="en-NZ" dirty="0" smtClean="0"/>
              <a:t>Add OS Source Files</a:t>
            </a:r>
          </a:p>
          <a:p>
            <a:r>
              <a:rPr lang="en-NZ" dirty="0" smtClean="0"/>
              <a:t>Add Device Drivers</a:t>
            </a:r>
          </a:p>
          <a:p>
            <a:r>
              <a:rPr lang="en-NZ" dirty="0" smtClean="0"/>
              <a:t>Create a Task Sequence</a:t>
            </a:r>
          </a:p>
          <a:p>
            <a:r>
              <a:rPr lang="en-NZ" dirty="0" smtClean="0"/>
              <a:t>Create a deployment point</a:t>
            </a:r>
          </a:p>
          <a:p>
            <a:r>
              <a:rPr lang="en-NZ" dirty="0" smtClean="0"/>
              <a:t>Configure Windows PE options</a:t>
            </a:r>
          </a:p>
          <a:p>
            <a:r>
              <a:rPr lang="en-NZ" dirty="0" smtClean="0"/>
              <a:t>Update the deployment point</a:t>
            </a:r>
            <a:endParaRPr lang="en-NZ"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Configuring LTI – Build &amp; Capture</a:t>
            </a:r>
            <a:endParaRPr lang="en-NZ" dirty="0"/>
          </a:p>
        </p:txBody>
      </p:sp>
      <p:sp>
        <p:nvSpPr>
          <p:cNvPr id="3" name="Text Placeholder 2"/>
          <p:cNvSpPr>
            <a:spLocks noGrp="1"/>
          </p:cNvSpPr>
          <p:nvPr>
            <p:ph type="body" sz="quarter" idx="10"/>
          </p:nvPr>
        </p:nvSpPr>
        <p:spPr>
          <a:xfrm>
            <a:off x="381000" y="1411552"/>
            <a:ext cx="8382000" cy="1969770"/>
          </a:xfrm>
        </p:spPr>
        <p:txBody>
          <a:bodyPr/>
          <a:lstStyle/>
          <a:p>
            <a:r>
              <a:rPr lang="en-NZ" dirty="0" smtClean="0"/>
              <a:t>Create LTI Bootable media </a:t>
            </a:r>
          </a:p>
          <a:p>
            <a:r>
              <a:rPr lang="en-NZ" dirty="0" smtClean="0"/>
              <a:t>Or configure WDS</a:t>
            </a:r>
          </a:p>
          <a:p>
            <a:r>
              <a:rPr lang="en-NZ" dirty="0" smtClean="0"/>
              <a:t>Start Reference computer with LTI bootable media/PXE</a:t>
            </a:r>
            <a:endParaRPr lang="en-NZ"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Configuring LTI - Deploy</a:t>
            </a:r>
            <a:endParaRPr lang="en-NZ" dirty="0"/>
          </a:p>
        </p:txBody>
      </p:sp>
      <p:sp>
        <p:nvSpPr>
          <p:cNvPr id="3" name="Text Placeholder 2"/>
          <p:cNvSpPr>
            <a:spLocks noGrp="1"/>
          </p:cNvSpPr>
          <p:nvPr>
            <p:ph type="body" sz="quarter" idx="10"/>
          </p:nvPr>
        </p:nvSpPr>
        <p:spPr>
          <a:xfrm>
            <a:off x="381000" y="1411552"/>
            <a:ext cx="8382000" cy="1969770"/>
          </a:xfrm>
        </p:spPr>
        <p:txBody>
          <a:bodyPr/>
          <a:lstStyle/>
          <a:p>
            <a:r>
              <a:rPr lang="en-NZ" dirty="0" smtClean="0"/>
              <a:t>Add captured OS image</a:t>
            </a:r>
          </a:p>
          <a:p>
            <a:r>
              <a:rPr lang="en-NZ" dirty="0" smtClean="0"/>
              <a:t>Create a task sequence</a:t>
            </a:r>
          </a:p>
          <a:p>
            <a:r>
              <a:rPr lang="en-NZ" dirty="0" smtClean="0"/>
              <a:t>Start target computer with LTI bootable media/PXE</a:t>
            </a:r>
            <a:endParaRPr lang="en-NZ"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smtClean="0"/>
              <a:t>Demo</a:t>
            </a:r>
            <a:endParaRPr lang="en-US" dirty="0"/>
          </a:p>
        </p:txBody>
      </p:sp>
      <p:sp>
        <p:nvSpPr>
          <p:cNvPr id="6" name="Subtitle 5"/>
          <p:cNvSpPr>
            <a:spLocks noGrp="1"/>
          </p:cNvSpPr>
          <p:nvPr>
            <p:ph type="subTitle" idx="1"/>
          </p:nvPr>
        </p:nvSpPr>
        <p:spPr/>
        <p:txBody>
          <a:bodyPr/>
          <a:lstStyle/>
          <a:p>
            <a:r>
              <a:rPr lang="en-US" dirty="0" smtClean="0"/>
              <a:t>MDT Workbench Overview</a:t>
            </a:r>
            <a:endParaRPr lang="en-US" dirty="0"/>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smtClean="0"/>
              <a:t>Demo</a:t>
            </a:r>
            <a:endParaRPr lang="en-US" dirty="0"/>
          </a:p>
        </p:txBody>
      </p:sp>
      <p:sp>
        <p:nvSpPr>
          <p:cNvPr id="6" name="Subtitle 5"/>
          <p:cNvSpPr>
            <a:spLocks noGrp="1"/>
          </p:cNvSpPr>
          <p:nvPr>
            <p:ph type="subTitle" idx="1"/>
          </p:nvPr>
        </p:nvSpPr>
        <p:spPr/>
        <p:txBody>
          <a:bodyPr/>
          <a:lstStyle/>
          <a:p>
            <a:r>
              <a:rPr lang="en-US" dirty="0" smtClean="0"/>
              <a:t>MDT Driver Management</a:t>
            </a:r>
            <a:endParaRPr lang="en-US"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smtClean="0"/>
              <a:t>Demo</a:t>
            </a:r>
            <a:endParaRPr lang="en-US" dirty="0"/>
          </a:p>
        </p:txBody>
      </p:sp>
      <p:sp>
        <p:nvSpPr>
          <p:cNvPr id="6" name="Subtitle 5"/>
          <p:cNvSpPr>
            <a:spLocks noGrp="1"/>
          </p:cNvSpPr>
          <p:nvPr>
            <p:ph type="subTitle" idx="1"/>
          </p:nvPr>
        </p:nvSpPr>
        <p:spPr/>
        <p:txBody>
          <a:bodyPr/>
          <a:lstStyle/>
          <a:p>
            <a:r>
              <a:rPr lang="en-US" dirty="0" smtClean="0"/>
              <a:t>MDT </a:t>
            </a:r>
            <a:r>
              <a:rPr lang="en-US" dirty="0" err="1" smtClean="0"/>
              <a:t>Lite</a:t>
            </a:r>
            <a:r>
              <a:rPr lang="en-US" dirty="0" smtClean="0"/>
              <a:t> Touch OS Management</a:t>
            </a:r>
            <a:endParaRPr lang="en-US"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smtClean="0"/>
              <a:t>Demo</a:t>
            </a:r>
            <a:endParaRPr lang="en-US" dirty="0"/>
          </a:p>
        </p:txBody>
      </p:sp>
      <p:sp>
        <p:nvSpPr>
          <p:cNvPr id="6" name="Subtitle 5"/>
          <p:cNvSpPr>
            <a:spLocks noGrp="1"/>
          </p:cNvSpPr>
          <p:nvPr>
            <p:ph type="subTitle" idx="1"/>
          </p:nvPr>
        </p:nvSpPr>
        <p:spPr/>
        <p:txBody>
          <a:bodyPr/>
          <a:lstStyle/>
          <a:p>
            <a:r>
              <a:rPr lang="en-US" dirty="0" smtClean="0"/>
              <a:t>MDT </a:t>
            </a:r>
            <a:r>
              <a:rPr lang="en-US" dirty="0" err="1" smtClean="0"/>
              <a:t>Lite</a:t>
            </a:r>
            <a:r>
              <a:rPr lang="en-US" dirty="0" smtClean="0"/>
              <a:t> Touch Multicast Deployment</a:t>
            </a:r>
            <a:endParaRPr lang="en-US"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smtClean="0"/>
              <a:t>MDT Overview</a:t>
            </a:r>
            <a:endParaRPr lang="en-US" dirty="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smtClean="0"/>
              <a:t>ZTI Deployment</a:t>
            </a:r>
            <a:endParaRPr lang="en-US" dirty="0"/>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NZ" dirty="0" smtClean="0"/>
              <a:t>ZTI – Build &amp; Capture</a:t>
            </a:r>
            <a:endParaRPr lang="en-NZ" dirty="0"/>
          </a:p>
        </p:txBody>
      </p:sp>
      <p:sp>
        <p:nvSpPr>
          <p:cNvPr id="3" name="Text Placeholder 2"/>
          <p:cNvSpPr>
            <a:spLocks noGrp="1"/>
          </p:cNvSpPr>
          <p:nvPr>
            <p:ph type="body" sz="quarter" idx="10"/>
          </p:nvPr>
        </p:nvSpPr>
        <p:spPr>
          <a:xfrm>
            <a:off x="381000" y="1411552"/>
            <a:ext cx="8382000" cy="3693319"/>
          </a:xfrm>
        </p:spPr>
        <p:txBody>
          <a:bodyPr/>
          <a:lstStyle/>
          <a:p>
            <a:r>
              <a:rPr lang="en-NZ" dirty="0" smtClean="0"/>
              <a:t>Install MDT on Config Mgr Server</a:t>
            </a:r>
          </a:p>
          <a:p>
            <a:r>
              <a:rPr lang="en-NZ" dirty="0" smtClean="0"/>
              <a:t>Configure integration</a:t>
            </a:r>
          </a:p>
          <a:p>
            <a:r>
              <a:rPr lang="en-NZ" dirty="0" smtClean="0"/>
              <a:t>Install USMT 3.01</a:t>
            </a:r>
          </a:p>
          <a:p>
            <a:r>
              <a:rPr lang="en-NZ" dirty="0" smtClean="0"/>
              <a:t>Create folders &amp; shares</a:t>
            </a:r>
          </a:p>
          <a:p>
            <a:r>
              <a:rPr lang="en-NZ" dirty="0" smtClean="0"/>
              <a:t>Add OS Source Files</a:t>
            </a:r>
          </a:p>
          <a:p>
            <a:r>
              <a:rPr lang="en-NZ" dirty="0" smtClean="0"/>
              <a:t>Add Device Drivers</a:t>
            </a:r>
          </a:p>
          <a:p>
            <a:r>
              <a:rPr lang="en-NZ" dirty="0" smtClean="0"/>
              <a:t>Create driver packages</a:t>
            </a:r>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ZTI – Build &amp; Capture (2)</a:t>
            </a:r>
            <a:endParaRPr lang="en-NZ" dirty="0"/>
          </a:p>
        </p:txBody>
      </p:sp>
      <p:sp>
        <p:nvSpPr>
          <p:cNvPr id="3" name="Text Placeholder 2"/>
          <p:cNvSpPr>
            <a:spLocks noGrp="1"/>
          </p:cNvSpPr>
          <p:nvPr>
            <p:ph type="body" sz="quarter" idx="10"/>
          </p:nvPr>
        </p:nvSpPr>
        <p:spPr>
          <a:xfrm>
            <a:off x="381000" y="1411552"/>
            <a:ext cx="8382000" cy="4136517"/>
          </a:xfrm>
        </p:spPr>
        <p:txBody>
          <a:bodyPr/>
          <a:lstStyle/>
          <a:p>
            <a:r>
              <a:rPr lang="en-NZ" dirty="0" smtClean="0"/>
              <a:t>Import a MDT Task Sequence</a:t>
            </a:r>
          </a:p>
          <a:p>
            <a:r>
              <a:rPr lang="en-NZ" dirty="0" smtClean="0"/>
              <a:t>Follow the wizard</a:t>
            </a:r>
          </a:p>
          <a:p>
            <a:r>
              <a:rPr lang="en-NZ" dirty="0" smtClean="0"/>
              <a:t>Customise the MDT Configuration Files</a:t>
            </a:r>
          </a:p>
          <a:p>
            <a:r>
              <a:rPr lang="en-NZ" dirty="0" smtClean="0"/>
              <a:t>Distribute packages to DP’s</a:t>
            </a:r>
          </a:p>
          <a:p>
            <a:r>
              <a:rPr lang="en-NZ" dirty="0" smtClean="0"/>
              <a:t>Customise the task sequence</a:t>
            </a:r>
          </a:p>
          <a:p>
            <a:r>
              <a:rPr lang="en-NZ" dirty="0" smtClean="0"/>
              <a:t>Advertise the task sequence</a:t>
            </a:r>
          </a:p>
          <a:p>
            <a:r>
              <a:rPr lang="en-NZ" dirty="0" smtClean="0"/>
              <a:t>Boot the reference computer with bootable media/PXE</a:t>
            </a:r>
            <a:endParaRPr lang="en-NZ" dirty="0"/>
          </a:p>
        </p:txBody>
      </p:sp>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Configuring </a:t>
            </a:r>
            <a:r>
              <a:rPr lang="en-NZ" dirty="0"/>
              <a:t>Z</a:t>
            </a:r>
            <a:r>
              <a:rPr lang="en-NZ" dirty="0" smtClean="0"/>
              <a:t>TI - Deploy</a:t>
            </a:r>
            <a:endParaRPr lang="en-NZ" dirty="0"/>
          </a:p>
        </p:txBody>
      </p:sp>
      <p:sp>
        <p:nvSpPr>
          <p:cNvPr id="3" name="Text Placeholder 2"/>
          <p:cNvSpPr>
            <a:spLocks noGrp="1"/>
          </p:cNvSpPr>
          <p:nvPr>
            <p:ph type="body" sz="quarter" idx="10"/>
          </p:nvPr>
        </p:nvSpPr>
        <p:spPr>
          <a:xfrm>
            <a:off x="381000" y="1411552"/>
            <a:ext cx="8382000" cy="4136517"/>
          </a:xfrm>
        </p:spPr>
        <p:txBody>
          <a:bodyPr/>
          <a:lstStyle/>
          <a:p>
            <a:r>
              <a:rPr lang="en-NZ" dirty="0" smtClean="0"/>
              <a:t>Add captured OS image</a:t>
            </a:r>
          </a:p>
          <a:p>
            <a:r>
              <a:rPr lang="en-NZ" dirty="0" smtClean="0"/>
              <a:t>Import a MDT task sequence</a:t>
            </a:r>
          </a:p>
          <a:p>
            <a:r>
              <a:rPr lang="en-NZ" dirty="0" smtClean="0"/>
              <a:t>Follow the wizard</a:t>
            </a:r>
          </a:p>
          <a:p>
            <a:r>
              <a:rPr lang="en-NZ" dirty="0" smtClean="0"/>
              <a:t>Customise the MDT Configuration Files</a:t>
            </a:r>
          </a:p>
          <a:p>
            <a:r>
              <a:rPr lang="en-NZ" dirty="0" smtClean="0"/>
              <a:t>Distribute packages to DP’s</a:t>
            </a:r>
          </a:p>
          <a:p>
            <a:r>
              <a:rPr lang="en-NZ" dirty="0" smtClean="0"/>
              <a:t>Advertise the task sequence</a:t>
            </a:r>
          </a:p>
          <a:p>
            <a:r>
              <a:rPr lang="en-NZ" dirty="0" smtClean="0"/>
              <a:t>Start target computer with LTI bootable media/PXE</a:t>
            </a:r>
            <a:endParaRPr lang="en-NZ" dirty="0"/>
          </a:p>
        </p:txBody>
      </p:sp>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smtClean="0"/>
              <a:t>Demo</a:t>
            </a:r>
            <a:endParaRPr lang="en-US" dirty="0"/>
          </a:p>
        </p:txBody>
      </p:sp>
      <p:sp>
        <p:nvSpPr>
          <p:cNvPr id="6" name="Subtitle 5"/>
          <p:cNvSpPr>
            <a:spLocks noGrp="1"/>
          </p:cNvSpPr>
          <p:nvPr>
            <p:ph type="subTitle" idx="1"/>
          </p:nvPr>
        </p:nvSpPr>
        <p:spPr/>
        <p:txBody>
          <a:bodyPr/>
          <a:lstStyle/>
          <a:p>
            <a:r>
              <a:rPr lang="en-US" dirty="0" smtClean="0"/>
              <a:t>MDT Integration with Configuration Manager</a:t>
            </a:r>
            <a:endParaRPr lang="en-US" dirty="0"/>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smtClean="0"/>
              <a:t>Demo</a:t>
            </a:r>
            <a:endParaRPr lang="en-US" dirty="0"/>
          </a:p>
        </p:txBody>
      </p:sp>
      <p:sp>
        <p:nvSpPr>
          <p:cNvPr id="6" name="Subtitle 5"/>
          <p:cNvSpPr>
            <a:spLocks noGrp="1"/>
          </p:cNvSpPr>
          <p:nvPr>
            <p:ph type="subTitle" idx="1"/>
          </p:nvPr>
        </p:nvSpPr>
        <p:spPr/>
        <p:txBody>
          <a:bodyPr/>
          <a:lstStyle/>
          <a:p>
            <a:r>
              <a:rPr lang="en-US" dirty="0" smtClean="0"/>
              <a:t>Task Sequence Deployment</a:t>
            </a:r>
            <a:endParaRPr lang="en-US" dirty="0"/>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smtClean="0"/>
              <a:t>Other Stuff</a:t>
            </a:r>
            <a:endParaRPr lang="en-US" dirty="0"/>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Creating the MDT Database</a:t>
            </a:r>
            <a:endParaRPr lang="en-NZ" dirty="0"/>
          </a:p>
        </p:txBody>
      </p:sp>
      <p:sp>
        <p:nvSpPr>
          <p:cNvPr id="3" name="Text Placeholder 2"/>
          <p:cNvSpPr>
            <a:spLocks noGrp="1"/>
          </p:cNvSpPr>
          <p:nvPr>
            <p:ph type="body" sz="quarter" idx="10"/>
          </p:nvPr>
        </p:nvSpPr>
        <p:spPr>
          <a:xfrm>
            <a:off x="381000" y="1411552"/>
            <a:ext cx="8382000" cy="443198"/>
          </a:xfrm>
        </p:spPr>
        <p:txBody>
          <a:bodyPr/>
          <a:lstStyle/>
          <a:p>
            <a:r>
              <a:rPr lang="en-NZ" dirty="0" smtClean="0"/>
              <a:t>Use deployment workbench</a:t>
            </a:r>
            <a:endParaRPr lang="en-NZ" dirty="0"/>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329595"/>
          </a:xfrm>
        </p:spPr>
        <p:txBody>
          <a:bodyPr/>
          <a:lstStyle/>
          <a:p>
            <a:r>
              <a:rPr lang="en-US" dirty="0" smtClean="0"/>
              <a:t>The MDT Database</a:t>
            </a:r>
            <a:br>
              <a:rPr lang="en-US" dirty="0" smtClean="0"/>
            </a:br>
            <a:endParaRPr lang="en-US" dirty="0">
              <a:solidFill>
                <a:schemeClr val="tx2"/>
              </a:solidFill>
            </a:endParaRPr>
          </a:p>
        </p:txBody>
      </p:sp>
      <p:sp>
        <p:nvSpPr>
          <p:cNvPr id="3" name="Content Placeholder 2"/>
          <p:cNvSpPr>
            <a:spLocks noGrp="1"/>
          </p:cNvSpPr>
          <p:nvPr>
            <p:ph idx="1"/>
          </p:nvPr>
        </p:nvSpPr>
        <p:spPr>
          <a:xfrm>
            <a:off x="381000" y="1905000"/>
            <a:ext cx="8382000" cy="4512004"/>
          </a:xfrm>
        </p:spPr>
        <p:txBody>
          <a:bodyPr/>
          <a:lstStyle/>
          <a:p>
            <a:pPr marL="398463" indent="-398463"/>
            <a:r>
              <a:rPr lang="en-US" sz="2800" dirty="0" smtClean="0"/>
              <a:t>Can configure based on:</a:t>
            </a:r>
          </a:p>
          <a:p>
            <a:pPr marL="796925" lvl="1" indent="-398463"/>
            <a:r>
              <a:rPr lang="en-US" sz="2400" dirty="0" smtClean="0"/>
              <a:t>Site – defined by IP gateways</a:t>
            </a:r>
          </a:p>
          <a:p>
            <a:pPr marL="796925" lvl="1" indent="-398463"/>
            <a:r>
              <a:rPr lang="en-US" sz="2400" dirty="0" smtClean="0"/>
              <a:t>Make/model – defined using WMI information</a:t>
            </a:r>
          </a:p>
          <a:p>
            <a:pPr marL="796925" lvl="1" indent="-398463"/>
            <a:r>
              <a:rPr lang="en-US" sz="2400" dirty="0" smtClean="0"/>
              <a:t>Computer – defined by MAC, asset tag, or SMBIOS UUID</a:t>
            </a:r>
          </a:p>
          <a:p>
            <a:pPr marL="796925" lvl="1" indent="-398463"/>
            <a:r>
              <a:rPr lang="en-US" sz="2400" dirty="0" smtClean="0"/>
              <a:t>Role – arbitrarily assigned to sites, make/model, </a:t>
            </a:r>
            <a:br>
              <a:rPr lang="en-US" sz="2400" dirty="0" smtClean="0"/>
            </a:br>
            <a:r>
              <a:rPr lang="en-US" sz="2400" dirty="0" smtClean="0"/>
              <a:t>and computers</a:t>
            </a:r>
          </a:p>
          <a:p>
            <a:pPr marL="398463" indent="-398463"/>
            <a:r>
              <a:rPr lang="en-US" sz="2800" dirty="0" smtClean="0"/>
              <a:t>Stores:</a:t>
            </a:r>
          </a:p>
          <a:p>
            <a:pPr marL="796925" lvl="1" indent="-398463"/>
            <a:r>
              <a:rPr lang="en-US" sz="2400" dirty="0" smtClean="0"/>
              <a:t>General settings</a:t>
            </a:r>
          </a:p>
          <a:p>
            <a:pPr marL="796925" lvl="1" indent="-398463"/>
            <a:r>
              <a:rPr lang="en-US" sz="2400" dirty="0" smtClean="0"/>
              <a:t>Applications to install (list)</a:t>
            </a:r>
          </a:p>
          <a:p>
            <a:pPr marL="796925" lvl="1" indent="-398463"/>
            <a:r>
              <a:rPr lang="en-US" sz="2400" dirty="0" smtClean="0"/>
              <a:t>Administrator members to add (list) </a:t>
            </a:r>
          </a:p>
          <a:p>
            <a:pPr marL="796925" lvl="1" indent="-398463"/>
            <a:r>
              <a:rPr lang="en-US" sz="2400" dirty="0" smtClean="0"/>
              <a:t>Roles to assign (list)</a:t>
            </a:r>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329595"/>
          </a:xfrm>
        </p:spPr>
        <p:txBody>
          <a:bodyPr/>
          <a:lstStyle/>
          <a:p>
            <a:r>
              <a:rPr lang="en-US" dirty="0" smtClean="0"/>
              <a:t>The MDT Database</a:t>
            </a:r>
            <a:br>
              <a:rPr lang="en-US" dirty="0" smtClean="0"/>
            </a:br>
            <a:endParaRPr lang="en-US" dirty="0">
              <a:solidFill>
                <a:schemeClr val="tx2"/>
              </a:solidFill>
            </a:endParaRPr>
          </a:p>
        </p:txBody>
      </p:sp>
      <p:sp>
        <p:nvSpPr>
          <p:cNvPr id="3" name="Content Placeholder 2"/>
          <p:cNvSpPr>
            <a:spLocks noGrp="1"/>
          </p:cNvSpPr>
          <p:nvPr>
            <p:ph idx="1"/>
          </p:nvPr>
        </p:nvSpPr>
        <p:spPr>
          <a:xfrm>
            <a:off x="381000" y="1905000"/>
            <a:ext cx="8382000" cy="3902607"/>
          </a:xfrm>
        </p:spPr>
        <p:txBody>
          <a:bodyPr/>
          <a:lstStyle/>
          <a:p>
            <a:pPr marL="398463" indent="-398463"/>
            <a:r>
              <a:rPr lang="en-US" sz="2400" dirty="0" smtClean="0"/>
              <a:t>Contents maintained by the </a:t>
            </a:r>
            <a:br>
              <a:rPr lang="en-US" sz="2400" dirty="0" smtClean="0"/>
            </a:br>
            <a:r>
              <a:rPr lang="en-US" sz="2400" dirty="0" smtClean="0"/>
              <a:t>Deployment Workbench MMC snap-in</a:t>
            </a:r>
          </a:p>
          <a:p>
            <a:pPr marL="738188" lvl="1" indent="-339725"/>
            <a:r>
              <a:rPr lang="en-US" sz="2000" dirty="0" smtClean="0"/>
              <a:t>Initially created by a wizard</a:t>
            </a:r>
          </a:p>
          <a:p>
            <a:pPr marL="738188" lvl="1" indent="-339725"/>
            <a:r>
              <a:rPr lang="en-US" sz="2000" dirty="0" smtClean="0"/>
              <a:t>New entries added by a wizard</a:t>
            </a:r>
          </a:p>
          <a:p>
            <a:pPr marL="398463" indent="-398463"/>
            <a:r>
              <a:rPr lang="en-US" sz="2400" dirty="0" smtClean="0"/>
              <a:t>Queries performed by “Gather” step early in the task sequence</a:t>
            </a:r>
          </a:p>
          <a:p>
            <a:pPr marL="738188" lvl="1" indent="-339725"/>
            <a:r>
              <a:rPr lang="en-US" sz="2000" dirty="0" smtClean="0"/>
              <a:t>Wizard to add the rules to CustomSettings.ini, indicating what to query</a:t>
            </a:r>
          </a:p>
          <a:p>
            <a:pPr marL="738188" lvl="1" indent="-339725"/>
            <a:r>
              <a:rPr lang="en-US" sz="2000" dirty="0" smtClean="0"/>
              <a:t>Generally, first value found wins, so order of queries might be important (and computer and collection variables would normally win)</a:t>
            </a:r>
          </a:p>
          <a:p>
            <a:pPr marL="738188" lvl="1" indent="-339725"/>
            <a:r>
              <a:rPr lang="en-US" sz="2000" dirty="0" smtClean="0"/>
              <a:t>Global variables set as a result of the queries</a:t>
            </a:r>
          </a:p>
          <a:p>
            <a:pPr marL="398463" indent="-398463"/>
            <a:r>
              <a:rPr lang="en-US" sz="2400" dirty="0" smtClean="0"/>
              <a:t>Global variables consumed by the task sequence steps </a:t>
            </a:r>
            <a:br>
              <a:rPr lang="en-US" sz="2400" dirty="0" smtClean="0"/>
            </a:br>
            <a:r>
              <a:rPr lang="en-US" sz="2400" dirty="0" smtClean="0"/>
              <a:t>as they execute</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NZ" dirty="0" smtClean="0"/>
              <a:t>What’s an MDT?</a:t>
            </a:r>
            <a:endParaRPr lang="en-NZ" dirty="0"/>
          </a:p>
        </p:txBody>
      </p:sp>
      <p:sp>
        <p:nvSpPr>
          <p:cNvPr id="3" name="Text Placeholder 2"/>
          <p:cNvSpPr>
            <a:spLocks noGrp="1"/>
          </p:cNvSpPr>
          <p:nvPr>
            <p:ph type="body" sz="quarter" idx="10"/>
          </p:nvPr>
        </p:nvSpPr>
        <p:spPr>
          <a:xfrm>
            <a:off x="381000" y="1411552"/>
            <a:ext cx="8382000" cy="3459409"/>
          </a:xfrm>
        </p:spPr>
        <p:txBody>
          <a:bodyPr/>
          <a:lstStyle/>
          <a:p>
            <a:r>
              <a:rPr lang="en-NZ" dirty="0" smtClean="0"/>
              <a:t>Not just another TLA</a:t>
            </a:r>
          </a:p>
          <a:p>
            <a:endParaRPr lang="en-NZ" dirty="0" smtClean="0"/>
          </a:p>
          <a:p>
            <a:r>
              <a:rPr lang="en-NZ" dirty="0" smtClean="0"/>
              <a:t>A Solution Accelerator which provides THE tools and processes to deploy Vista</a:t>
            </a:r>
          </a:p>
          <a:p>
            <a:pPr lvl="1"/>
            <a:r>
              <a:rPr lang="en-NZ" dirty="0" smtClean="0"/>
              <a:t>(And XP, Server 2003, Server 2008)</a:t>
            </a:r>
          </a:p>
          <a:p>
            <a:pPr lvl="1"/>
            <a:endParaRPr lang="en-NZ" dirty="0" smtClean="0"/>
          </a:p>
          <a:p>
            <a:r>
              <a:rPr lang="en-NZ" dirty="0" smtClean="0"/>
              <a:t>The latest evolution of BDD</a:t>
            </a:r>
            <a:endParaRPr lang="en-NZ" dirty="0"/>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 Scenario</a:t>
            </a:r>
            <a:endParaRPr lang="en-US" dirty="0"/>
          </a:p>
        </p:txBody>
      </p:sp>
      <p:sp>
        <p:nvSpPr>
          <p:cNvPr id="3" name="Content Placeholder 2"/>
          <p:cNvSpPr>
            <a:spLocks noGrp="1"/>
          </p:cNvSpPr>
          <p:nvPr>
            <p:ph idx="1"/>
          </p:nvPr>
        </p:nvSpPr>
        <p:spPr>
          <a:xfrm>
            <a:off x="381000" y="1412875"/>
            <a:ext cx="8382000" cy="4739759"/>
          </a:xfrm>
        </p:spPr>
        <p:txBody>
          <a:bodyPr/>
          <a:lstStyle/>
          <a:p>
            <a:r>
              <a:rPr lang="en-US" dirty="0" smtClean="0"/>
              <a:t>Site</a:t>
            </a:r>
          </a:p>
          <a:p>
            <a:pPr lvl="1"/>
            <a:r>
              <a:rPr lang="en-US" dirty="0" smtClean="0"/>
              <a:t>Configure a specific area code for all users at a site</a:t>
            </a:r>
          </a:p>
          <a:p>
            <a:r>
              <a:rPr lang="en-US" dirty="0" smtClean="0"/>
              <a:t>Make/model</a:t>
            </a:r>
          </a:p>
          <a:p>
            <a:pPr lvl="1"/>
            <a:r>
              <a:rPr lang="en-US" dirty="0" smtClean="0"/>
              <a:t>Specify a package to install on </a:t>
            </a:r>
            <a:br>
              <a:rPr lang="en-US" dirty="0" smtClean="0"/>
            </a:br>
            <a:r>
              <a:rPr lang="en-US" dirty="0" smtClean="0"/>
              <a:t>all Dell Latitude D600 computers</a:t>
            </a:r>
          </a:p>
          <a:p>
            <a:r>
              <a:rPr lang="en-US" dirty="0" smtClean="0"/>
              <a:t>Role</a:t>
            </a:r>
          </a:p>
          <a:p>
            <a:pPr lvl="1"/>
            <a:r>
              <a:rPr lang="en-US" dirty="0" smtClean="0"/>
              <a:t>Configure an “Accounting” role that specifies a list of packages to install on all computers with that role</a:t>
            </a:r>
          </a:p>
          <a:p>
            <a:r>
              <a:rPr lang="en-US" dirty="0" smtClean="0"/>
              <a:t>Computer</a:t>
            </a:r>
          </a:p>
          <a:p>
            <a:pPr lvl="1"/>
            <a:r>
              <a:rPr lang="en-US" dirty="0" smtClean="0"/>
              <a:t>Assign the “Accounting” role to a computer</a:t>
            </a:r>
            <a:endParaRPr lang="en-US" dirty="0"/>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smtClean="0"/>
              <a:t>Demo</a:t>
            </a:r>
            <a:endParaRPr lang="en-US" dirty="0"/>
          </a:p>
        </p:txBody>
      </p:sp>
      <p:sp>
        <p:nvSpPr>
          <p:cNvPr id="6" name="Subtitle 5"/>
          <p:cNvSpPr>
            <a:spLocks noGrp="1"/>
          </p:cNvSpPr>
          <p:nvPr>
            <p:ph type="subTitle" idx="1"/>
          </p:nvPr>
        </p:nvSpPr>
        <p:spPr/>
        <p:txBody>
          <a:bodyPr/>
          <a:lstStyle/>
          <a:p>
            <a:r>
              <a:rPr lang="en-US" dirty="0" smtClean="0"/>
              <a:t>Creating the MDT Database</a:t>
            </a:r>
            <a:endParaRPr lang="en-US" dirty="0"/>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Cool Stuff</a:t>
            </a:r>
            <a:endParaRPr lang="en-US" dirty="0"/>
          </a:p>
        </p:txBody>
      </p:sp>
      <p:sp>
        <p:nvSpPr>
          <p:cNvPr id="3" name="Content Placeholder 2"/>
          <p:cNvSpPr>
            <a:spLocks noGrp="1"/>
          </p:cNvSpPr>
          <p:nvPr>
            <p:ph idx="1"/>
          </p:nvPr>
        </p:nvSpPr>
        <p:spPr>
          <a:xfrm>
            <a:off x="381000" y="1412875"/>
            <a:ext cx="8382000" cy="4696670"/>
          </a:xfrm>
        </p:spPr>
        <p:txBody>
          <a:bodyPr/>
          <a:lstStyle/>
          <a:p>
            <a:r>
              <a:rPr lang="en-US" dirty="0" smtClean="0"/>
              <a:t>MDT 2008 “Gather” action can query any SQL Server database</a:t>
            </a:r>
          </a:p>
          <a:p>
            <a:pPr lvl="1"/>
            <a:r>
              <a:rPr lang="en-US" dirty="0" smtClean="0">
                <a:solidFill>
                  <a:schemeClr val="tx2"/>
                </a:solidFill>
              </a:rPr>
              <a:t>Select</a:t>
            </a:r>
            <a:r>
              <a:rPr lang="en-US" dirty="0" smtClean="0"/>
              <a:t> queries or stored procedures</a:t>
            </a:r>
          </a:p>
          <a:p>
            <a:pPr lvl="1"/>
            <a:r>
              <a:rPr lang="en-US" dirty="0" smtClean="0"/>
              <a:t>Named pipes or TCP/IP</a:t>
            </a:r>
          </a:p>
          <a:p>
            <a:pPr lvl="1"/>
            <a:r>
              <a:rPr lang="en-US" dirty="0" smtClean="0"/>
              <a:t>Integrated (Windows) or standard security</a:t>
            </a:r>
          </a:p>
          <a:p>
            <a:pPr lvl="1"/>
            <a:r>
              <a:rPr lang="en-US" dirty="0" smtClean="0"/>
              <a:t>Columns returned should match </a:t>
            </a:r>
            <a:br>
              <a:rPr lang="en-US" dirty="0" smtClean="0"/>
            </a:br>
            <a:r>
              <a:rPr lang="en-US" dirty="0" smtClean="0"/>
              <a:t>the variable names, or can be remapped</a:t>
            </a:r>
          </a:p>
          <a:p>
            <a:r>
              <a:rPr lang="en-US" dirty="0" smtClean="0"/>
              <a:t>Can also query Web Services</a:t>
            </a:r>
          </a:p>
          <a:p>
            <a:r>
              <a:rPr lang="en-US" dirty="0" smtClean="0"/>
              <a:t>Can </a:t>
            </a:r>
            <a:r>
              <a:rPr lang="en-US" dirty="0" err="1" smtClean="0"/>
              <a:t>customise</a:t>
            </a:r>
            <a:r>
              <a:rPr lang="en-US" dirty="0" smtClean="0"/>
              <a:t> Wizard screens (or create your own new ones)</a:t>
            </a:r>
            <a:endParaRPr lang="en-US" dirty="0"/>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smtClean="0"/>
              <a:t>Demo</a:t>
            </a:r>
            <a:endParaRPr lang="en-US" dirty="0"/>
          </a:p>
        </p:txBody>
      </p:sp>
      <p:sp>
        <p:nvSpPr>
          <p:cNvPr id="6" name="Subtitle 5"/>
          <p:cNvSpPr>
            <a:spLocks noGrp="1"/>
          </p:cNvSpPr>
          <p:nvPr>
            <p:ph type="subTitle" idx="1"/>
          </p:nvPr>
        </p:nvSpPr>
        <p:spPr/>
        <p:txBody>
          <a:bodyPr/>
          <a:lstStyle/>
          <a:p>
            <a:r>
              <a:rPr lang="en-US" dirty="0" smtClean="0"/>
              <a:t>Querying Another Database</a:t>
            </a:r>
            <a:endParaRPr lang="en-US" dirty="0"/>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Demo</a:t>
            </a:r>
            <a:endParaRPr lang="en-NZ" dirty="0"/>
          </a:p>
        </p:txBody>
      </p:sp>
      <p:sp>
        <p:nvSpPr>
          <p:cNvPr id="3" name="Subtitle 2"/>
          <p:cNvSpPr>
            <a:spLocks noGrp="1"/>
          </p:cNvSpPr>
          <p:nvPr>
            <p:ph type="subTitle" idx="1"/>
          </p:nvPr>
        </p:nvSpPr>
        <p:spPr/>
        <p:txBody>
          <a:bodyPr/>
          <a:lstStyle/>
          <a:p>
            <a:r>
              <a:rPr lang="en-NZ" dirty="0" smtClean="0"/>
              <a:t>Customising the Wizard screens</a:t>
            </a:r>
            <a:endParaRPr lang="en-NZ" dirty="0"/>
          </a:p>
        </p:txBody>
      </p:sp>
    </p:spTree>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It’s all gone horribly wrong!</a:t>
            </a:r>
            <a:endParaRPr lang="en-NZ" dirty="0"/>
          </a:p>
        </p:txBody>
      </p:sp>
      <p:pic>
        <p:nvPicPr>
          <p:cNvPr id="4" name="Picture 4" descr="C:\Photos, Pics &amp; Ladies\screenroom\more pics\100732.jpg"/>
          <p:cNvPicPr>
            <a:picLocks noChangeAspect="1" noChangeArrowheads="1"/>
          </p:cNvPicPr>
          <p:nvPr/>
        </p:nvPicPr>
        <p:blipFill>
          <a:blip r:embed="rId2"/>
          <a:srcRect/>
          <a:stretch>
            <a:fillRect/>
          </a:stretch>
        </p:blipFill>
        <p:spPr bwMode="auto">
          <a:xfrm>
            <a:off x="657214" y="964824"/>
            <a:ext cx="7929562" cy="5448676"/>
          </a:xfrm>
          <a:prstGeom prst="rect">
            <a:avLst/>
          </a:prstGeom>
          <a:noFill/>
        </p:spPr>
      </p:pic>
    </p:spTree>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smtClean="0"/>
              <a:t>Understanding MDT Logs</a:t>
            </a:r>
            <a:endParaRPr lang="en-US" dirty="0"/>
          </a:p>
        </p:txBody>
      </p:sp>
      <p:sp>
        <p:nvSpPr>
          <p:cNvPr id="8" name="Text Placeholder 7"/>
          <p:cNvSpPr>
            <a:spLocks noGrp="1"/>
          </p:cNvSpPr>
          <p:nvPr>
            <p:ph type="body" sz="quarter" idx="10"/>
          </p:nvPr>
        </p:nvSpPr>
        <p:spPr>
          <a:xfrm>
            <a:off x="381000" y="1411552"/>
            <a:ext cx="8382000" cy="5903154"/>
          </a:xfrm>
        </p:spPr>
        <p:txBody>
          <a:bodyPr/>
          <a:lstStyle/>
          <a:p>
            <a:r>
              <a:rPr lang="en-US" dirty="0" smtClean="0"/>
              <a:t>Each script generates its </a:t>
            </a:r>
            <a:br>
              <a:rPr lang="en-US" dirty="0" smtClean="0"/>
            </a:br>
            <a:r>
              <a:rPr lang="en-US" dirty="0" smtClean="0"/>
              <a:t>own log file in the log path</a:t>
            </a:r>
          </a:p>
          <a:p>
            <a:r>
              <a:rPr lang="en-US" dirty="0" smtClean="0"/>
              <a:t>The log path will change based </a:t>
            </a:r>
            <a:br>
              <a:rPr lang="en-US" dirty="0" smtClean="0"/>
            </a:br>
            <a:r>
              <a:rPr lang="en-US" dirty="0" smtClean="0"/>
              <a:t>on the type of deployment and phase</a:t>
            </a:r>
          </a:p>
          <a:p>
            <a:r>
              <a:rPr lang="en-US" dirty="0" smtClean="0"/>
              <a:t>Common Log Paths:</a:t>
            </a:r>
          </a:p>
          <a:p>
            <a:pPr lvl="1"/>
            <a:r>
              <a:rPr lang="en-US" dirty="0" smtClean="0"/>
              <a:t>X:\MININT\SMSOSD\OSDLOGS</a:t>
            </a:r>
          </a:p>
          <a:p>
            <a:pPr lvl="1"/>
            <a:r>
              <a:rPr lang="en-US" dirty="0" smtClean="0"/>
              <a:t>C:\MININT\SMSOSD\OSDLOGS</a:t>
            </a:r>
          </a:p>
          <a:p>
            <a:pPr lvl="1"/>
            <a:r>
              <a:rPr lang="en-US" dirty="0" smtClean="0"/>
              <a:t>C:\_SmsTaskSequence\SMSOSD\OSDLOGS</a:t>
            </a:r>
          </a:p>
          <a:p>
            <a:r>
              <a:rPr lang="en-US" dirty="0" smtClean="0"/>
              <a:t>BDD.log contains a summarized </a:t>
            </a:r>
            <a:br>
              <a:rPr lang="en-US" dirty="0" smtClean="0"/>
            </a:br>
            <a:r>
              <a:rPr lang="en-US" dirty="0" smtClean="0"/>
              <a:t>view of all other MDT log files</a:t>
            </a:r>
          </a:p>
          <a:p>
            <a:pPr>
              <a:buNone/>
            </a:pPr>
            <a:endParaRPr lang="en-US" dirty="0" smtClean="0"/>
          </a:p>
          <a:p>
            <a:endParaRPr lang="en-US" dirty="0"/>
          </a:p>
        </p:txBody>
      </p:sp>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Task Sequencer Logs</a:t>
            </a:r>
            <a:endParaRPr lang="en-US" dirty="0"/>
          </a:p>
        </p:txBody>
      </p:sp>
      <p:sp>
        <p:nvSpPr>
          <p:cNvPr id="3" name="Text Placeholder 2"/>
          <p:cNvSpPr>
            <a:spLocks noGrp="1"/>
          </p:cNvSpPr>
          <p:nvPr>
            <p:ph type="body" sz="quarter" idx="10"/>
          </p:nvPr>
        </p:nvSpPr>
        <p:spPr>
          <a:xfrm>
            <a:off x="381000" y="1411552"/>
            <a:ext cx="8382000" cy="3841052"/>
          </a:xfrm>
        </p:spPr>
        <p:txBody>
          <a:bodyPr/>
          <a:lstStyle/>
          <a:p>
            <a:r>
              <a:rPr lang="en-US" b="1" dirty="0" smtClean="0"/>
              <a:t>SMSTS.log.</a:t>
            </a:r>
            <a:r>
              <a:rPr lang="en-US" dirty="0" smtClean="0"/>
              <a:t> </a:t>
            </a:r>
          </a:p>
          <a:p>
            <a:r>
              <a:rPr lang="en-US" dirty="0" smtClean="0"/>
              <a:t>Created by the Task Sequencer and describes all Task Sequencer transactions. </a:t>
            </a:r>
          </a:p>
          <a:p>
            <a:r>
              <a:rPr lang="en-US" dirty="0" smtClean="0"/>
              <a:t>Depending on the deployment scenario, it may reside in %TEMP%, %</a:t>
            </a:r>
            <a:r>
              <a:rPr lang="en-US" cap="all" dirty="0" err="1" smtClean="0"/>
              <a:t>WinDir</a:t>
            </a:r>
            <a:r>
              <a:rPr lang="en-US" dirty="0" smtClean="0"/>
              <a:t>%\System32\</a:t>
            </a:r>
            <a:r>
              <a:rPr lang="en-US" dirty="0" err="1" smtClean="0"/>
              <a:t>ccm</a:t>
            </a:r>
            <a:r>
              <a:rPr lang="en-US" dirty="0" smtClean="0"/>
              <a:t>\logs, C:\_SmsTaskSequence\Logs, or C:\SMSTSLog.</a:t>
            </a:r>
          </a:p>
          <a:p>
            <a:pPr>
              <a:buNone/>
            </a:pPr>
            <a:endParaRPr lang="en-US" dirty="0"/>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Operating System Logs</a:t>
            </a:r>
            <a:endParaRPr lang="en-US" dirty="0"/>
          </a:p>
        </p:txBody>
      </p:sp>
      <p:sp>
        <p:nvSpPr>
          <p:cNvPr id="3" name="Text Placeholder 2"/>
          <p:cNvSpPr>
            <a:spLocks noGrp="1"/>
          </p:cNvSpPr>
          <p:nvPr>
            <p:ph type="body" sz="quarter" idx="10"/>
          </p:nvPr>
        </p:nvSpPr>
        <p:spPr>
          <a:xfrm>
            <a:off x="304800" y="1219200"/>
            <a:ext cx="8382000" cy="4752070"/>
          </a:xfrm>
        </p:spPr>
        <p:txBody>
          <a:bodyPr/>
          <a:lstStyle/>
          <a:p>
            <a:r>
              <a:rPr lang="en-US" dirty="0" smtClean="0"/>
              <a:t>Windows Vista</a:t>
            </a:r>
          </a:p>
          <a:p>
            <a:pPr lvl="1"/>
            <a:r>
              <a:rPr lang="en-US" b="1" dirty="0" smtClean="0"/>
              <a:t>Netsetup.log.</a:t>
            </a:r>
            <a:r>
              <a:rPr lang="en-US" dirty="0" smtClean="0"/>
              <a:t> Resides in %</a:t>
            </a:r>
            <a:r>
              <a:rPr lang="en-US" cap="all" dirty="0" err="1" smtClean="0"/>
              <a:t>WinDir</a:t>
            </a:r>
            <a:r>
              <a:rPr lang="en-US" cap="all" dirty="0" smtClean="0"/>
              <a:t>%</a:t>
            </a:r>
            <a:r>
              <a:rPr lang="en-US" dirty="0" smtClean="0"/>
              <a:t>\Debug; useful when troubleshooting domain join issues</a:t>
            </a:r>
          </a:p>
          <a:p>
            <a:pPr lvl="1"/>
            <a:r>
              <a:rPr lang="en-US" b="1" dirty="0" smtClean="0"/>
              <a:t>Setupact.log.</a:t>
            </a:r>
            <a:r>
              <a:rPr lang="en-US" dirty="0" smtClean="0"/>
              <a:t> Resides in %</a:t>
            </a:r>
            <a:r>
              <a:rPr lang="en-US" cap="all" dirty="0" err="1" smtClean="0"/>
              <a:t>WinDir</a:t>
            </a:r>
            <a:r>
              <a:rPr lang="en-US" cap="all" dirty="0" smtClean="0"/>
              <a:t>%</a:t>
            </a:r>
            <a:r>
              <a:rPr lang="en-US" dirty="0" smtClean="0"/>
              <a:t>\panther; </a:t>
            </a:r>
            <a:br>
              <a:rPr lang="en-US" dirty="0" smtClean="0"/>
            </a:br>
            <a:r>
              <a:rPr lang="en-US" dirty="0" smtClean="0"/>
              <a:t>lists installation actions and is useful </a:t>
            </a:r>
            <a:br>
              <a:rPr lang="en-US" dirty="0" smtClean="0"/>
            </a:br>
            <a:r>
              <a:rPr lang="en-US" dirty="0" smtClean="0"/>
              <a:t>when investigating failed installations</a:t>
            </a:r>
          </a:p>
          <a:p>
            <a:pPr lvl="1"/>
            <a:r>
              <a:rPr lang="en-US" b="1" dirty="0" err="1" smtClean="0"/>
              <a:t>Setupapi.dev.log</a:t>
            </a:r>
            <a:r>
              <a:rPr lang="en-US" b="1" dirty="0" smtClean="0"/>
              <a:t>.</a:t>
            </a:r>
            <a:r>
              <a:rPr lang="en-US" dirty="0" smtClean="0"/>
              <a:t> Resides in %</a:t>
            </a:r>
            <a:r>
              <a:rPr lang="en-US" cap="all" dirty="0" err="1" smtClean="0"/>
              <a:t>WinDir</a:t>
            </a:r>
            <a:r>
              <a:rPr lang="en-US" dirty="0" smtClean="0"/>
              <a:t>%\</a:t>
            </a:r>
            <a:r>
              <a:rPr lang="en-US" dirty="0" err="1" smtClean="0"/>
              <a:t>inf</a:t>
            </a:r>
            <a:r>
              <a:rPr lang="en-US" dirty="0" smtClean="0"/>
              <a:t>; </a:t>
            </a:r>
            <a:br>
              <a:rPr lang="en-US" dirty="0" smtClean="0"/>
            </a:br>
            <a:r>
              <a:rPr lang="en-US" dirty="0" smtClean="0"/>
              <a:t>useful when investigating failed driver installations</a:t>
            </a:r>
          </a:p>
          <a:p>
            <a:pPr lvl="1"/>
            <a:r>
              <a:rPr lang="en-US" b="1" dirty="0" smtClean="0"/>
              <a:t>Setuperr.log.</a:t>
            </a:r>
            <a:r>
              <a:rPr lang="en-US" dirty="0" smtClean="0"/>
              <a:t> Resides in %</a:t>
            </a:r>
            <a:r>
              <a:rPr lang="en-US" cap="all" dirty="0" err="1" smtClean="0"/>
              <a:t>WinDir</a:t>
            </a:r>
            <a:r>
              <a:rPr lang="en-US" cap="all" dirty="0" smtClean="0"/>
              <a:t>%</a:t>
            </a:r>
            <a:r>
              <a:rPr lang="en-US" dirty="0" smtClean="0"/>
              <a:t>\panther; </a:t>
            </a:r>
            <a:br>
              <a:rPr lang="en-US" dirty="0" smtClean="0"/>
            </a:br>
            <a:r>
              <a:rPr lang="en-US" dirty="0" smtClean="0"/>
              <a:t>details errors that occurred during installation</a:t>
            </a:r>
          </a:p>
          <a:p>
            <a:pPr lvl="1"/>
            <a:endParaRPr lang="en-US" dirty="0"/>
          </a:p>
        </p:txBody>
      </p:sp>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Summary</a:t>
            </a:r>
            <a:endParaRPr lang="en-US" dirty="0"/>
          </a:p>
        </p:txBody>
      </p:sp>
      <p:sp>
        <p:nvSpPr>
          <p:cNvPr id="3" name="Text Placeholder 2"/>
          <p:cNvSpPr>
            <a:spLocks noGrp="1"/>
          </p:cNvSpPr>
          <p:nvPr>
            <p:ph type="body" sz="quarter" idx="10"/>
          </p:nvPr>
        </p:nvSpPr>
        <p:spPr>
          <a:xfrm>
            <a:off x="381000" y="1411552"/>
            <a:ext cx="8382000" cy="5564600"/>
          </a:xfrm>
        </p:spPr>
        <p:txBody>
          <a:bodyPr/>
          <a:lstStyle/>
          <a:p>
            <a:r>
              <a:rPr lang="en-US" dirty="0" smtClean="0"/>
              <a:t>MDT is THE way to deploy Vista (and XP, and Server 2003, and Server 2008)</a:t>
            </a:r>
          </a:p>
          <a:p>
            <a:r>
              <a:rPr lang="en-US" dirty="0" smtClean="0"/>
              <a:t>LTI for when you don’t have Config Mgr</a:t>
            </a:r>
          </a:p>
          <a:p>
            <a:r>
              <a:rPr lang="en-US" dirty="0" smtClean="0"/>
              <a:t>ZTI for when you do (or SMS 2003)</a:t>
            </a:r>
          </a:p>
          <a:p>
            <a:endParaRPr lang="en-US" dirty="0" smtClean="0"/>
          </a:p>
          <a:p>
            <a:r>
              <a:rPr lang="en-US" dirty="0" smtClean="0"/>
              <a:t>We have only scratched the surface of what you can do</a:t>
            </a:r>
          </a:p>
          <a:p>
            <a:r>
              <a:rPr lang="en-US" dirty="0" smtClean="0"/>
              <a:t>Download Microsoft Deployment Toolkit 2008</a:t>
            </a:r>
          </a:p>
          <a:p>
            <a:pPr lvl="1"/>
            <a:r>
              <a:rPr lang="en-US" sz="3200" dirty="0" smtClean="0">
                <a:hlinkClick r:id="rId2"/>
              </a:rPr>
              <a:t>http://www.microsoft.com/deployment</a:t>
            </a:r>
            <a:r>
              <a:rPr lang="en-US" sz="3200" dirty="0" smtClean="0"/>
              <a:t> </a:t>
            </a:r>
          </a:p>
          <a:p>
            <a:pPr>
              <a:buNone/>
            </a:pPr>
            <a:endParaRPr lang="en-US" dirty="0" smtClean="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152400" y="838200"/>
          <a:ext cx="8763000" cy="3352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p:cNvSpPr>
            <a:spLocks noGrp="1"/>
          </p:cNvSpPr>
          <p:nvPr>
            <p:ph type="title"/>
          </p:nvPr>
        </p:nvSpPr>
        <p:spPr/>
        <p:txBody>
          <a:bodyPr/>
          <a:lstStyle/>
          <a:p>
            <a:r>
              <a:rPr smtClean="0"/>
              <a:t>But What About BDD 2007?</a:t>
            </a:r>
            <a:endParaRPr lang="en-US" dirty="0"/>
          </a:p>
        </p:txBody>
      </p:sp>
      <p:sp>
        <p:nvSpPr>
          <p:cNvPr id="3" name="Text Placeholder 2"/>
          <p:cNvSpPr>
            <a:spLocks noGrp="1"/>
          </p:cNvSpPr>
          <p:nvPr>
            <p:ph type="body" sz="quarter" idx="10"/>
          </p:nvPr>
        </p:nvSpPr>
        <p:spPr>
          <a:xfrm>
            <a:off x="387350" y="4484310"/>
            <a:ext cx="8382000" cy="2145090"/>
          </a:xfrm>
        </p:spPr>
        <p:txBody>
          <a:bodyPr>
            <a:normAutofit/>
          </a:bodyPr>
          <a:lstStyle/>
          <a:p>
            <a:r>
              <a:rPr lang="en-US" sz="2400" dirty="0" smtClean="0"/>
              <a:t>Microsoft Deployment Toolkit 2008 is the continuation of the line, replacing BDD 2007 and Microsoft Deployment</a:t>
            </a:r>
          </a:p>
          <a:p>
            <a:r>
              <a:rPr lang="en-US" sz="2400" dirty="0" smtClean="0"/>
              <a:t>No further updates to BDD 2007 or </a:t>
            </a:r>
            <a:br>
              <a:rPr lang="en-US" sz="2400" dirty="0" smtClean="0"/>
            </a:br>
            <a:r>
              <a:rPr lang="en-US" sz="2400" dirty="0" smtClean="0"/>
              <a:t>Microsoft Deployment are planned</a:t>
            </a:r>
          </a:p>
          <a:p>
            <a:pPr lvl="1"/>
            <a:r>
              <a:rPr lang="en-US" sz="2000" dirty="0" smtClean="0"/>
              <a:t>BDD 2007 Update 2 was released to add Windows Vista SP1 support</a:t>
            </a:r>
            <a:endParaRPr lang="en-US" sz="2400" dirty="0"/>
          </a:p>
        </p:txBody>
      </p:sp>
    </p:spTree>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Resources</a:t>
            </a:r>
            <a:endParaRPr lang="en-NZ" dirty="0"/>
          </a:p>
        </p:txBody>
      </p:sp>
      <p:sp>
        <p:nvSpPr>
          <p:cNvPr id="3" name="Text Placeholder 2"/>
          <p:cNvSpPr>
            <a:spLocks noGrp="1"/>
          </p:cNvSpPr>
          <p:nvPr>
            <p:ph type="body" sz="quarter" idx="10"/>
          </p:nvPr>
        </p:nvSpPr>
        <p:spPr>
          <a:xfrm>
            <a:off x="381000" y="1411552"/>
            <a:ext cx="8382000" cy="4745915"/>
          </a:xfrm>
        </p:spPr>
        <p:txBody>
          <a:bodyPr/>
          <a:lstStyle/>
          <a:p>
            <a:r>
              <a:rPr lang="en-NZ" dirty="0" smtClean="0"/>
              <a:t>Blogs</a:t>
            </a:r>
          </a:p>
          <a:p>
            <a:pPr lvl="1"/>
            <a:r>
              <a:rPr lang="en-US" sz="3200" dirty="0" smtClean="0"/>
              <a:t>Team blog:  </a:t>
            </a:r>
            <a:r>
              <a:rPr lang="en-US" sz="3200" dirty="0" smtClean="0">
                <a:hlinkClick r:id="rId2"/>
              </a:rPr>
              <a:t>http://blogs.technet.com/msdeployment</a:t>
            </a:r>
            <a:endParaRPr lang="en-US" sz="3200" dirty="0" smtClean="0"/>
          </a:p>
          <a:p>
            <a:pPr lvl="1"/>
            <a:r>
              <a:rPr lang="en-US" sz="3200" dirty="0" smtClean="0"/>
              <a:t>Mike Niehaus:  </a:t>
            </a:r>
            <a:r>
              <a:rPr lang="en-US" sz="3200" dirty="0" smtClean="0">
                <a:hlinkClick r:id="rId3"/>
              </a:rPr>
              <a:t>http://blogs.technet.com/mniehaus</a:t>
            </a:r>
            <a:endParaRPr lang="en-US" sz="3200" dirty="0" smtClean="0"/>
          </a:p>
          <a:p>
            <a:pPr lvl="1"/>
            <a:r>
              <a:rPr lang="en-US" sz="3200" dirty="0" smtClean="0"/>
              <a:t>Deployment Guys:  </a:t>
            </a:r>
            <a:r>
              <a:rPr lang="en-US" dirty="0" smtClean="0">
                <a:hlinkClick r:id="rId4"/>
              </a:rPr>
              <a:t>http://blogs.technet.com/deploymentguys</a:t>
            </a:r>
            <a:endParaRPr lang="en-US" dirty="0" smtClean="0"/>
          </a:p>
          <a:p>
            <a:r>
              <a:rPr lang="en-NZ" dirty="0" smtClean="0"/>
              <a:t>Tools</a:t>
            </a:r>
          </a:p>
          <a:p>
            <a:pPr lvl="1"/>
            <a:r>
              <a:rPr lang="en-NZ" dirty="0" smtClean="0"/>
              <a:t>MDT Wizard Editor: </a:t>
            </a:r>
            <a:r>
              <a:rPr lang="en-NZ" dirty="0" smtClean="0">
                <a:hlinkClick r:id="rId5"/>
              </a:rPr>
              <a:t>http://www.codeplex.com/MDTWizardEditor</a:t>
            </a:r>
            <a:r>
              <a:rPr lang="en-NZ" dirty="0" smtClean="0"/>
              <a:t> </a:t>
            </a:r>
            <a:endParaRPr lang="en-NZ"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normAutofit fontScale="90000"/>
          </a:bodyPr>
          <a:lstStyle/>
          <a:p>
            <a:r>
              <a:rPr lang="en-US" dirty="0" smtClean="0"/>
              <a:t>Microsoft Deployment</a:t>
            </a:r>
            <a:br>
              <a:rPr lang="en-US" dirty="0" smtClean="0"/>
            </a:br>
            <a:endParaRPr lang="en-US" dirty="0">
              <a:solidFill>
                <a:schemeClr val="tx2"/>
              </a:solidFill>
            </a:endParaRPr>
          </a:p>
        </p:txBody>
      </p:sp>
      <p:graphicFrame>
        <p:nvGraphicFramePr>
          <p:cNvPr id="4" name="Content Placeholder 3"/>
          <p:cNvGraphicFramePr>
            <a:graphicFrameLocks noGrp="1"/>
          </p:cNvGraphicFramePr>
          <p:nvPr>
            <p:ph idx="4294967295"/>
          </p:nvPr>
        </p:nvGraphicFramePr>
        <p:xfrm>
          <a:off x="499872" y="1600200"/>
          <a:ext cx="8048625" cy="36004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593133" y="3420099"/>
            <a:ext cx="2375065" cy="1569660"/>
          </a:xfrm>
          <a:prstGeom prst="rect">
            <a:avLst/>
          </a:prstGeom>
          <a:noFill/>
        </p:spPr>
        <p:txBody>
          <a:bodyPr wrap="square" rtlCol="0">
            <a:spAutoFit/>
          </a:bodyPr>
          <a:lstStyle/>
          <a:p>
            <a:pPr>
              <a:buFont typeface="Arial" pitchFamily="34" charset="0"/>
              <a:buChar char="•"/>
            </a:pPr>
            <a:r>
              <a:rPr lang="en-US" sz="1600" dirty="0" smtClean="0">
                <a:solidFill>
                  <a:schemeClr val="bg1"/>
                </a:solidFill>
              </a:rPr>
              <a:t>Aligns with </a:t>
            </a:r>
            <a:r>
              <a:rPr lang="en-US" sz="1600" dirty="0" err="1" smtClean="0">
                <a:solidFill>
                  <a:schemeClr val="bg1"/>
                </a:solidFill>
              </a:rPr>
              <a:t>ConfigMgr</a:t>
            </a:r>
            <a:endParaRPr lang="en-US" sz="1600" dirty="0" smtClean="0">
              <a:solidFill>
                <a:schemeClr val="bg1"/>
              </a:solidFill>
            </a:endParaRPr>
          </a:p>
          <a:p>
            <a:pPr>
              <a:buFont typeface="Arial" pitchFamily="34" charset="0"/>
              <a:buChar char="•"/>
            </a:pPr>
            <a:r>
              <a:rPr lang="en-US" sz="1600" dirty="0" smtClean="0">
                <a:solidFill>
                  <a:schemeClr val="bg1"/>
                </a:solidFill>
              </a:rPr>
              <a:t>Simple upgrade from BDD 2007</a:t>
            </a:r>
          </a:p>
          <a:p>
            <a:pPr>
              <a:buFont typeface="Arial" pitchFamily="34" charset="0"/>
              <a:buChar char="•"/>
            </a:pPr>
            <a:r>
              <a:rPr lang="en-US" sz="1600" dirty="0" smtClean="0">
                <a:solidFill>
                  <a:schemeClr val="bg1"/>
                </a:solidFill>
              </a:rPr>
              <a:t>Evolutionary refinements</a:t>
            </a:r>
          </a:p>
          <a:p>
            <a:pPr>
              <a:buFont typeface="Arial" pitchFamily="34" charset="0"/>
              <a:buChar char="•"/>
            </a:pPr>
            <a:r>
              <a:rPr lang="en-US" sz="1600" dirty="0" smtClean="0">
                <a:solidFill>
                  <a:schemeClr val="bg1"/>
                </a:solidFill>
              </a:rPr>
              <a:t>Adds server support</a:t>
            </a:r>
          </a:p>
          <a:p>
            <a:pPr>
              <a:buFont typeface="Arial" pitchFamily="34" charset="0"/>
              <a:buChar char="•"/>
            </a:pPr>
            <a:endParaRPr lang="en-US" sz="1600" dirty="0" smtClean="0">
              <a:solidFill>
                <a:schemeClr val="bg1"/>
              </a:solidFill>
            </a:endParaRPr>
          </a:p>
        </p:txBody>
      </p:sp>
      <p:sp>
        <p:nvSpPr>
          <p:cNvPr id="7" name="TextBox 6"/>
          <p:cNvSpPr txBox="1"/>
          <p:nvPr/>
        </p:nvSpPr>
        <p:spPr>
          <a:xfrm>
            <a:off x="3348209" y="3408223"/>
            <a:ext cx="2339438" cy="1077218"/>
          </a:xfrm>
          <a:prstGeom prst="rect">
            <a:avLst/>
          </a:prstGeom>
          <a:noFill/>
        </p:spPr>
        <p:txBody>
          <a:bodyPr wrap="square" rtlCol="0">
            <a:spAutoFit/>
          </a:bodyPr>
          <a:lstStyle/>
          <a:p>
            <a:pPr>
              <a:buFont typeface="Arial" pitchFamily="34" charset="0"/>
              <a:buChar char="•"/>
            </a:pPr>
            <a:r>
              <a:rPr lang="en-US" sz="1600" dirty="0" smtClean="0">
                <a:solidFill>
                  <a:schemeClr val="bg1"/>
                </a:solidFill>
              </a:rPr>
              <a:t>Aligns with </a:t>
            </a:r>
            <a:r>
              <a:rPr lang="en-US" sz="1600" dirty="0" err="1" smtClean="0">
                <a:solidFill>
                  <a:schemeClr val="bg1"/>
                </a:solidFill>
              </a:rPr>
              <a:t>ConfigMgr</a:t>
            </a:r>
            <a:endParaRPr lang="en-US" sz="1600" dirty="0" smtClean="0">
              <a:solidFill>
                <a:schemeClr val="bg1"/>
              </a:solidFill>
            </a:endParaRPr>
          </a:p>
          <a:p>
            <a:pPr>
              <a:buFont typeface="Arial" pitchFamily="34" charset="0"/>
              <a:buChar char="•"/>
            </a:pPr>
            <a:r>
              <a:rPr lang="en-US" sz="1600" dirty="0" smtClean="0">
                <a:solidFill>
                  <a:schemeClr val="bg1"/>
                </a:solidFill>
              </a:rPr>
              <a:t>Simple upgrade from BDD 2007</a:t>
            </a:r>
          </a:p>
          <a:p>
            <a:pPr>
              <a:buFont typeface="Arial" pitchFamily="34" charset="0"/>
              <a:buChar char="•"/>
            </a:pPr>
            <a:r>
              <a:rPr lang="en-US" sz="1600" dirty="0" smtClean="0">
                <a:solidFill>
                  <a:schemeClr val="bg1"/>
                </a:solidFill>
              </a:rPr>
              <a:t>Evolutionary refinements</a:t>
            </a:r>
          </a:p>
        </p:txBody>
      </p:sp>
      <p:graphicFrame>
        <p:nvGraphicFramePr>
          <p:cNvPr id="8" name="Diagram 7"/>
          <p:cNvGraphicFramePr/>
          <p:nvPr/>
        </p:nvGraphicFramePr>
        <p:xfrm>
          <a:off x="538348" y="5379523"/>
          <a:ext cx="8047511" cy="64126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1" name="TextBox 10"/>
          <p:cNvSpPr txBox="1"/>
          <p:nvPr/>
        </p:nvSpPr>
        <p:spPr>
          <a:xfrm>
            <a:off x="6101305" y="3441869"/>
            <a:ext cx="2339438" cy="1815882"/>
          </a:xfrm>
          <a:prstGeom prst="rect">
            <a:avLst/>
          </a:prstGeom>
          <a:noFill/>
        </p:spPr>
        <p:txBody>
          <a:bodyPr wrap="square" rtlCol="0">
            <a:spAutoFit/>
          </a:bodyPr>
          <a:lstStyle/>
          <a:p>
            <a:pPr>
              <a:buFont typeface="Arial" pitchFamily="34" charset="0"/>
              <a:buChar char="•"/>
            </a:pPr>
            <a:r>
              <a:rPr lang="en-US" sz="1600" dirty="0" smtClean="0">
                <a:solidFill>
                  <a:schemeClr val="bg1"/>
                </a:solidFill>
              </a:rPr>
              <a:t>New!</a:t>
            </a:r>
          </a:p>
          <a:p>
            <a:pPr>
              <a:buFont typeface="Arial" pitchFamily="34" charset="0"/>
              <a:buChar char="•"/>
            </a:pPr>
            <a:r>
              <a:rPr lang="en-US" sz="1600" dirty="0" smtClean="0">
                <a:solidFill>
                  <a:schemeClr val="bg1"/>
                </a:solidFill>
              </a:rPr>
              <a:t>Fully integrated experience</a:t>
            </a:r>
          </a:p>
          <a:p>
            <a:pPr>
              <a:buFont typeface="Arial" pitchFamily="34" charset="0"/>
              <a:buChar char="•"/>
            </a:pPr>
            <a:r>
              <a:rPr lang="en-US" sz="1600" dirty="0" smtClean="0">
                <a:solidFill>
                  <a:schemeClr val="bg1"/>
                </a:solidFill>
              </a:rPr>
              <a:t>Single console</a:t>
            </a:r>
          </a:p>
          <a:p>
            <a:pPr>
              <a:buFont typeface="Arial" pitchFamily="34" charset="0"/>
              <a:buChar char="•"/>
            </a:pPr>
            <a:r>
              <a:rPr lang="en-US" sz="1600" dirty="0" smtClean="0">
                <a:solidFill>
                  <a:schemeClr val="bg1"/>
                </a:solidFill>
              </a:rPr>
              <a:t>Adds server support</a:t>
            </a:r>
          </a:p>
          <a:p>
            <a:pPr>
              <a:buFont typeface="Arial" pitchFamily="34" charset="0"/>
              <a:buChar char="•"/>
            </a:pPr>
            <a:r>
              <a:rPr lang="en-US" sz="1600" dirty="0" smtClean="0">
                <a:solidFill>
                  <a:schemeClr val="bg1"/>
                </a:solidFill>
              </a:rPr>
              <a:t>Extends and enhances</a:t>
            </a:r>
          </a:p>
          <a:p>
            <a:pPr>
              <a:buFont typeface="Arial" pitchFamily="34" charset="0"/>
              <a:buChar char="•"/>
            </a:pPr>
            <a:endParaRPr lang="en-US" sz="1600" dirty="0" smtClean="0">
              <a:solidFill>
                <a:schemeClr val="bg1"/>
              </a:solidFill>
            </a:endParaRPr>
          </a:p>
        </p:txBody>
      </p:sp>
      <p:graphicFrame>
        <p:nvGraphicFramePr>
          <p:cNvPr id="12" name="Diagram 11"/>
          <p:cNvGraphicFramePr/>
          <p:nvPr/>
        </p:nvGraphicFramePr>
        <p:xfrm>
          <a:off x="548245" y="6171214"/>
          <a:ext cx="8047511" cy="579911"/>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941796"/>
          </a:xfrm>
        </p:spPr>
        <p:txBody>
          <a:bodyPr>
            <a:normAutofit/>
          </a:bodyPr>
          <a:lstStyle/>
          <a:p>
            <a:r>
              <a:rPr lang="en-US" sz="4000" dirty="0" smtClean="0"/>
              <a:t>MDT Features</a:t>
            </a:r>
            <a:endParaRPr lang="en-US" sz="2800" dirty="0">
              <a:solidFill>
                <a:schemeClr val="tx2"/>
              </a:solidFill>
            </a:endParaRPr>
          </a:p>
        </p:txBody>
      </p:sp>
      <p:sp>
        <p:nvSpPr>
          <p:cNvPr id="33794" name="Text Placeholder 2"/>
          <p:cNvSpPr>
            <a:spLocks noGrp="1"/>
          </p:cNvSpPr>
          <p:nvPr>
            <p:ph type="body" sz="quarter" idx="10"/>
          </p:nvPr>
        </p:nvSpPr>
        <p:spPr>
          <a:xfrm>
            <a:off x="374650" y="1071546"/>
            <a:ext cx="8382000" cy="5357850"/>
          </a:xfrm>
        </p:spPr>
        <p:txBody>
          <a:bodyPr>
            <a:normAutofit/>
          </a:bodyPr>
          <a:lstStyle/>
          <a:p>
            <a:pPr marL="341313" indent="-341313"/>
            <a:r>
              <a:rPr lang="en-US" sz="2400" dirty="0" smtClean="0"/>
              <a:t>Support for Vista SP1</a:t>
            </a:r>
          </a:p>
          <a:p>
            <a:pPr marL="341313" indent="-341313"/>
            <a:r>
              <a:rPr lang="en-US" sz="2400" dirty="0" smtClean="0"/>
              <a:t>Support for server deployment</a:t>
            </a:r>
          </a:p>
          <a:p>
            <a:pPr marL="682625" lvl="1" indent="-341313"/>
            <a:r>
              <a:rPr lang="en-US" sz="2000" dirty="0" smtClean="0"/>
              <a:t>Full support for Windows Server 2003</a:t>
            </a:r>
          </a:p>
          <a:p>
            <a:pPr marL="682625" lvl="1" indent="-341313"/>
            <a:r>
              <a:rPr lang="en-US" sz="2000" dirty="0" smtClean="0"/>
              <a:t>Support for Windows Server 2008, including Server Core installation option</a:t>
            </a:r>
          </a:p>
          <a:p>
            <a:pPr marL="682625" lvl="1" indent="-341313"/>
            <a:r>
              <a:rPr lang="en-US" sz="2000" dirty="0" smtClean="0"/>
              <a:t>Install Server Roles – Hyper-V, AD etc</a:t>
            </a:r>
          </a:p>
          <a:p>
            <a:pPr marL="341313" indent="-341313"/>
            <a:r>
              <a:rPr lang="en-US" sz="2400" dirty="0" err="1" smtClean="0"/>
              <a:t>Lite</a:t>
            </a:r>
            <a:r>
              <a:rPr lang="en-US" sz="2400" dirty="0" smtClean="0"/>
              <a:t> Touch enhancements</a:t>
            </a:r>
          </a:p>
          <a:p>
            <a:pPr marL="682625" lvl="1" indent="-341313"/>
            <a:r>
              <a:rPr lang="en-US" sz="2000" dirty="0" smtClean="0"/>
              <a:t>Support for multicast deployments with Windows </a:t>
            </a:r>
            <a:br>
              <a:rPr lang="en-US" sz="2000" dirty="0" smtClean="0"/>
            </a:br>
            <a:r>
              <a:rPr lang="en-US" sz="2000" dirty="0" smtClean="0"/>
              <a:t>Server 2008 Windows Deployment Services</a:t>
            </a:r>
          </a:p>
          <a:p>
            <a:pPr marL="682625" lvl="1" indent="-341313"/>
            <a:r>
              <a:rPr lang="en-US" sz="2000" dirty="0" smtClean="0"/>
              <a:t>Enhanced disk configuration and NIC configuration capabilities</a:t>
            </a:r>
          </a:p>
          <a:p>
            <a:pPr marL="682625" lvl="1" indent="-341313"/>
            <a:r>
              <a:rPr lang="en-US" sz="2000" dirty="0" smtClean="0"/>
              <a:t>Shift from builds to task sequences to better align with </a:t>
            </a:r>
            <a:r>
              <a:rPr lang="en-US" sz="2000" dirty="0" err="1" smtClean="0"/>
              <a:t>ConfigMgr</a:t>
            </a:r>
            <a:endParaRPr lang="en-US" sz="2000" dirty="0" smtClean="0"/>
          </a:p>
          <a:p>
            <a:pPr marL="682625" lvl="1" indent="-341313"/>
            <a:r>
              <a:rPr lang="en-US" sz="2000" dirty="0" smtClean="0"/>
              <a:t>Support for multiple task sequence templates, </a:t>
            </a:r>
            <a:br>
              <a:rPr lang="en-US" sz="2000" dirty="0" smtClean="0"/>
            </a:br>
            <a:r>
              <a:rPr lang="en-US" sz="2000" dirty="0" smtClean="0"/>
              <a:t>including those that don’t deploy an operating system</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941796"/>
          </a:xfrm>
        </p:spPr>
        <p:txBody>
          <a:bodyPr>
            <a:normAutofit/>
          </a:bodyPr>
          <a:lstStyle/>
          <a:p>
            <a:r>
              <a:rPr lang="en-US" sz="4000" dirty="0" smtClean="0"/>
              <a:t>MDT Features</a:t>
            </a:r>
            <a:endParaRPr lang="en-US" sz="2800" dirty="0">
              <a:solidFill>
                <a:schemeClr val="tx2"/>
              </a:solidFill>
            </a:endParaRPr>
          </a:p>
        </p:txBody>
      </p:sp>
      <p:sp>
        <p:nvSpPr>
          <p:cNvPr id="33794" name="Text Placeholder 2"/>
          <p:cNvSpPr>
            <a:spLocks noGrp="1"/>
          </p:cNvSpPr>
          <p:nvPr>
            <p:ph type="body" sz="quarter" idx="10"/>
          </p:nvPr>
        </p:nvSpPr>
        <p:spPr>
          <a:xfrm>
            <a:off x="374650" y="1905000"/>
            <a:ext cx="8382000" cy="4173450"/>
          </a:xfrm>
        </p:spPr>
        <p:txBody>
          <a:bodyPr>
            <a:normAutofit lnSpcReduction="10000"/>
          </a:bodyPr>
          <a:lstStyle/>
          <a:p>
            <a:r>
              <a:rPr lang="en-US" dirty="0" smtClean="0"/>
              <a:t>System Center integration</a:t>
            </a:r>
          </a:p>
          <a:p>
            <a:pPr lvl="1"/>
            <a:r>
              <a:rPr lang="en-US" dirty="0" smtClean="0"/>
              <a:t>Full support for </a:t>
            </a:r>
            <a:r>
              <a:rPr lang="en-US" dirty="0" err="1" smtClean="0"/>
              <a:t>ConfigMgr</a:t>
            </a:r>
            <a:r>
              <a:rPr lang="en-US" dirty="0" smtClean="0"/>
              <a:t> 2007 deployments, adding additional capabilities and features</a:t>
            </a:r>
          </a:p>
          <a:p>
            <a:pPr lvl="2"/>
            <a:r>
              <a:rPr lang="en-US" dirty="0" smtClean="0"/>
              <a:t>Dynamic user state determination, unknown computer support, offline patching, language packs, etc.</a:t>
            </a:r>
          </a:p>
          <a:p>
            <a:pPr lvl="1"/>
            <a:r>
              <a:rPr lang="en-US" dirty="0" smtClean="0"/>
              <a:t>Seamless integration into the </a:t>
            </a:r>
            <a:r>
              <a:rPr lang="en-US" dirty="0" err="1" smtClean="0"/>
              <a:t>ConfigMgr</a:t>
            </a:r>
            <a:r>
              <a:rPr lang="en-US" dirty="0" smtClean="0"/>
              <a:t> 2007 MMC, with new wizards, actions, and templates</a:t>
            </a:r>
          </a:p>
          <a:p>
            <a:pPr lvl="2"/>
            <a:r>
              <a:rPr lang="en-US" dirty="0" smtClean="0"/>
              <a:t>A single console for (almost) all operations</a:t>
            </a:r>
          </a:p>
          <a:p>
            <a:pPr lvl="1"/>
            <a:r>
              <a:rPr lang="en-US" dirty="0" smtClean="0"/>
              <a:t>Support for </a:t>
            </a:r>
            <a:r>
              <a:rPr lang="en-US" dirty="0" err="1" smtClean="0"/>
              <a:t>OpsMgr</a:t>
            </a:r>
            <a:r>
              <a:rPr lang="en-US" dirty="0" smtClean="0"/>
              <a:t> 2007 via </a:t>
            </a:r>
            <a:br>
              <a:rPr lang="en-US" dirty="0" smtClean="0"/>
            </a:br>
            <a:r>
              <a:rPr lang="en-US" dirty="0" smtClean="0"/>
              <a:t>a new management pack</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normAutofit/>
          </a:bodyPr>
          <a:lstStyle/>
          <a:p>
            <a:r>
              <a:rPr lang="en-US" dirty="0" smtClean="0"/>
              <a:t>Mass Storage Driver Handling</a:t>
            </a:r>
            <a:br>
              <a:rPr lang="en-US" dirty="0" smtClean="0"/>
            </a:br>
            <a:r>
              <a:rPr lang="en-US" sz="3600" dirty="0" err="1" smtClean="0">
                <a:solidFill>
                  <a:schemeClr val="tx2"/>
                </a:solidFill>
              </a:rPr>
              <a:t>Lite</a:t>
            </a:r>
            <a:r>
              <a:rPr lang="en-US" sz="3600" dirty="0" smtClean="0">
                <a:solidFill>
                  <a:schemeClr val="tx2"/>
                </a:solidFill>
              </a:rPr>
              <a:t> Touch enhancement</a:t>
            </a:r>
            <a:endParaRPr lang="en-US" dirty="0">
              <a:solidFill>
                <a:schemeClr val="tx2"/>
              </a:solidFill>
            </a:endParaRPr>
          </a:p>
        </p:txBody>
      </p:sp>
      <p:sp>
        <p:nvSpPr>
          <p:cNvPr id="3" name="Text Placeholder 2"/>
          <p:cNvSpPr>
            <a:spLocks noGrp="1"/>
          </p:cNvSpPr>
          <p:nvPr>
            <p:ph type="body" sz="quarter" idx="10"/>
          </p:nvPr>
        </p:nvSpPr>
        <p:spPr>
          <a:xfrm>
            <a:off x="374650" y="1905000"/>
            <a:ext cx="8382000" cy="3994940"/>
          </a:xfrm>
        </p:spPr>
        <p:txBody>
          <a:bodyPr>
            <a:normAutofit lnSpcReduction="10000"/>
          </a:bodyPr>
          <a:lstStyle/>
          <a:p>
            <a:r>
              <a:rPr lang="en-US" sz="2400" dirty="0" smtClean="0"/>
              <a:t>Designed to make Windows XP and </a:t>
            </a:r>
            <a:br>
              <a:rPr lang="en-US" sz="2400" dirty="0" smtClean="0"/>
            </a:br>
            <a:r>
              <a:rPr lang="en-US" sz="2400" dirty="0" smtClean="0"/>
              <a:t>Windows Server 2003 deployment easier</a:t>
            </a:r>
          </a:p>
          <a:p>
            <a:r>
              <a:rPr lang="en-US" sz="2400" dirty="0" smtClean="0"/>
              <a:t>Two separate capabilities</a:t>
            </a:r>
          </a:p>
          <a:p>
            <a:pPr lvl="1"/>
            <a:r>
              <a:rPr lang="en-US" sz="2000" dirty="0" smtClean="0"/>
              <a:t>For unattended installs, automate the </a:t>
            </a:r>
            <a:br>
              <a:rPr lang="en-US" sz="2000" dirty="0" smtClean="0"/>
            </a:br>
            <a:r>
              <a:rPr lang="en-US" sz="2000" dirty="0" smtClean="0"/>
              <a:t>handling of TEXTMODE driver support</a:t>
            </a:r>
          </a:p>
          <a:p>
            <a:pPr lvl="1"/>
            <a:r>
              <a:rPr lang="en-US" sz="2000" dirty="0" smtClean="0"/>
              <a:t>For image deployments, automate the population of the sysprep.inf [</a:t>
            </a:r>
            <a:r>
              <a:rPr lang="en-US" sz="2000" dirty="0" err="1" smtClean="0"/>
              <a:t>SysprepMassStorage</a:t>
            </a:r>
            <a:r>
              <a:rPr lang="en-US" sz="2000" dirty="0" smtClean="0"/>
              <a:t>] section for all available mass storage drivers</a:t>
            </a:r>
          </a:p>
          <a:p>
            <a:r>
              <a:rPr lang="en-US" sz="2400" dirty="0" smtClean="0"/>
              <a:t>With </a:t>
            </a:r>
            <a:r>
              <a:rPr lang="en-US" sz="2400" dirty="0" err="1" smtClean="0"/>
              <a:t>Lite</a:t>
            </a:r>
            <a:r>
              <a:rPr lang="en-US" sz="2400" dirty="0" smtClean="0"/>
              <a:t> Touch, you still need to build a new </a:t>
            </a:r>
            <a:br>
              <a:rPr lang="en-US" sz="2400" dirty="0" smtClean="0"/>
            </a:br>
            <a:r>
              <a:rPr lang="en-US" sz="2400" dirty="0" smtClean="0"/>
              <a:t>image to support additional mass storage drivers</a:t>
            </a:r>
          </a:p>
          <a:p>
            <a:pPr lvl="1"/>
            <a:r>
              <a:rPr lang="en-US" sz="2000" dirty="0" smtClean="0"/>
              <a:t>No support for injecting mass storage </a:t>
            </a:r>
            <a:br>
              <a:rPr lang="en-US" sz="2000" dirty="0" smtClean="0"/>
            </a:br>
            <a:r>
              <a:rPr lang="en-US" sz="2000" dirty="0" smtClean="0"/>
              <a:t>drivers during an XP/2003 image deployment</a:t>
            </a:r>
          </a:p>
          <a:p>
            <a:pPr lvl="1"/>
            <a:r>
              <a:rPr lang="en-US" sz="2000" dirty="0" err="1" smtClean="0"/>
              <a:t>ConfigMgr</a:t>
            </a:r>
            <a:r>
              <a:rPr lang="en-US" sz="2000" dirty="0" smtClean="0"/>
              <a:t> does provide this support</a:t>
            </a: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2008_Launch_Wave_template_4x3">
  <a:themeElements>
    <a:clrScheme name="Launch Wave colors">
      <a:dk1>
        <a:srgbClr val="000000"/>
      </a:dk1>
      <a:lt1>
        <a:srgbClr val="FFFFFF"/>
      </a:lt1>
      <a:dk2>
        <a:srgbClr val="4D4D4D"/>
      </a:dk2>
      <a:lt2>
        <a:srgbClr val="CCCCCC"/>
      </a:lt2>
      <a:accent1>
        <a:srgbClr val="0099FF"/>
      </a:accent1>
      <a:accent2>
        <a:srgbClr val="FF3300"/>
      </a:accent2>
      <a:accent3>
        <a:srgbClr val="B0B3B2"/>
      </a:accent3>
      <a:accent4>
        <a:srgbClr val="6EE094"/>
      </a:accent4>
      <a:accent5>
        <a:srgbClr val="F09D42"/>
      </a:accent5>
      <a:accent6>
        <a:srgbClr val="B092E6"/>
      </a:accent6>
      <a:hlink>
        <a:srgbClr val="0099FF"/>
      </a:hlink>
      <a:folHlink>
        <a:srgbClr val="BEBEBE"/>
      </a:folHlink>
    </a:clrScheme>
    <a:fontScheme name="Blue-Purple TT">
      <a:majorFont>
        <a:latin typeface="Segoe"/>
        <a:ea typeface=""/>
        <a:cs typeface=""/>
      </a:majorFont>
      <a:minorFont>
        <a:latin typeface="Sego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1"/>
        </a:lnRef>
        <a:fillRef idx="3">
          <a:schemeClr val="accent1"/>
        </a:fillRef>
        <a:effectRef idx="3">
          <a:schemeClr val="accent1"/>
        </a:effectRef>
        <a:fontRef idx="minor">
          <a:schemeClr val="lt1"/>
        </a:fontRef>
      </a:style>
    </a:sp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Blue-Purple TT">
      <a:majorFont>
        <a:latin typeface="Segoe"/>
        <a:ea typeface=""/>
        <a:cs typeface=""/>
      </a:majorFont>
      <a:minorFont>
        <a:latin typeface="Sego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1CB1294F47A7647A199BAFD398F6EBA" ma:contentTypeVersion="0" ma:contentTypeDescription="Create a new document." ma:contentTypeScope="" ma:versionID="6331ff2afdbe47df2081fcad14db94b5">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79D3FA92-9314-4290-B9D0-1B0EA3AFF285}">
  <ds:schemaRefs>
    <ds:schemaRef ds:uri="http://schemas.microsoft.com/sharepoint/v3/contenttype/forms"/>
  </ds:schemaRefs>
</ds:datastoreItem>
</file>

<file path=customXml/itemProps2.xml><?xml version="1.0" encoding="utf-8"?>
<ds:datastoreItem xmlns:ds="http://schemas.openxmlformats.org/officeDocument/2006/customXml" ds:itemID="{5713E4D0-3538-4957-B9E8-0DCC7446D5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CC5E4FFE-C8B6-4F55-B225-D02C4F830A91}">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6553</TotalTime>
  <Words>1442</Words>
  <Application>Microsoft Office PowerPoint</Application>
  <PresentationFormat>On-screen Show (4:3)</PresentationFormat>
  <Paragraphs>364</Paragraphs>
  <Slides>50</Slides>
  <Notes>29</Notes>
  <HiddenSlides>0</HiddenSlides>
  <MMClips>0</MMClips>
  <ScaleCrop>false</ScaleCrop>
  <HeadingPairs>
    <vt:vector size="4" baseType="variant">
      <vt:variant>
        <vt:lpstr>Theme</vt:lpstr>
      </vt:variant>
      <vt:variant>
        <vt:i4>2</vt:i4>
      </vt:variant>
      <vt:variant>
        <vt:lpstr>Slide Titles</vt:lpstr>
      </vt:variant>
      <vt:variant>
        <vt:i4>50</vt:i4>
      </vt:variant>
    </vt:vector>
  </HeadingPairs>
  <TitlesOfParts>
    <vt:vector size="52" baseType="lpstr">
      <vt:lpstr>2008_Launch_Wave_template_4x3</vt:lpstr>
      <vt:lpstr>White with Courier font for code slides</vt:lpstr>
      <vt:lpstr>Slide 1</vt:lpstr>
      <vt:lpstr>Agenda</vt:lpstr>
      <vt:lpstr>MDT Overview</vt:lpstr>
      <vt:lpstr>What’s an MDT?</vt:lpstr>
      <vt:lpstr>But What About BDD 2007?</vt:lpstr>
      <vt:lpstr>Microsoft Deployment </vt:lpstr>
      <vt:lpstr>MDT Features</vt:lpstr>
      <vt:lpstr>MDT Features</vt:lpstr>
      <vt:lpstr>Mass Storage Driver Handling Lite Touch enhancement</vt:lpstr>
      <vt:lpstr>Miscellaneous New Features</vt:lpstr>
      <vt:lpstr>Windows Vista Deployment – 5 minute refresh</vt:lpstr>
      <vt:lpstr>Vista Deployment</vt:lpstr>
      <vt:lpstr>Vista Deployment</vt:lpstr>
      <vt:lpstr>MDT Detail</vt:lpstr>
      <vt:lpstr>MDT Requirements</vt:lpstr>
      <vt:lpstr>MDT Configuration Files</vt:lpstr>
      <vt:lpstr>The Distribution Share</vt:lpstr>
      <vt:lpstr>CustomSettings.ini</vt:lpstr>
      <vt:lpstr>CustomSettings.ini</vt:lpstr>
      <vt:lpstr>CustomSettings.ini</vt:lpstr>
      <vt:lpstr>LTI Deployment</vt:lpstr>
      <vt:lpstr>Process</vt:lpstr>
      <vt:lpstr>Configuring LTI – Build &amp; Capture</vt:lpstr>
      <vt:lpstr>Configuring LTI – Build &amp; Capture</vt:lpstr>
      <vt:lpstr>Configuring LTI - Deploy</vt:lpstr>
      <vt:lpstr>Demo</vt:lpstr>
      <vt:lpstr>Demo</vt:lpstr>
      <vt:lpstr>Demo</vt:lpstr>
      <vt:lpstr>Demo</vt:lpstr>
      <vt:lpstr>ZTI Deployment</vt:lpstr>
      <vt:lpstr>ZTI – Build &amp; Capture</vt:lpstr>
      <vt:lpstr>ZTI – Build &amp; Capture (2)</vt:lpstr>
      <vt:lpstr>Configuring ZTI - Deploy</vt:lpstr>
      <vt:lpstr>Demo</vt:lpstr>
      <vt:lpstr>Demo</vt:lpstr>
      <vt:lpstr>Other Stuff</vt:lpstr>
      <vt:lpstr>Creating the MDT Database</vt:lpstr>
      <vt:lpstr>The MDT Database </vt:lpstr>
      <vt:lpstr>The MDT Database </vt:lpstr>
      <vt:lpstr>Demo Scenario</vt:lpstr>
      <vt:lpstr>Demo</vt:lpstr>
      <vt:lpstr>Other Cool Stuff</vt:lpstr>
      <vt:lpstr>Demo</vt:lpstr>
      <vt:lpstr>Demo</vt:lpstr>
      <vt:lpstr>It’s all gone horribly wrong!</vt:lpstr>
      <vt:lpstr>Understanding MDT Logs</vt:lpstr>
      <vt:lpstr>Task Sequencer Logs</vt:lpstr>
      <vt:lpstr>Operating System Logs</vt:lpstr>
      <vt:lpstr>Summary</vt:lpstr>
      <vt:lpstr>Resources</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UNPLUGGED Vista Deployment with MDT</dc:title>
  <dc:subject>Vista Deployment with MDT</dc:subject>
  <dc:creator>Stu Fox</dc:creator>
  <cp:keywords>MDT Vista</cp:keywords>
  <dc:description/>
  <cp:lastModifiedBy>Stu Fox</cp:lastModifiedBy>
  <cp:revision>936</cp:revision>
  <dcterms:created xsi:type="dcterms:W3CDTF">2007-09-21T01:48:49Z</dcterms:created>
  <dcterms:modified xsi:type="dcterms:W3CDTF">2008-11-17T01:55:38Z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Best Bets">
    <vt:lpwstr>Yes</vt:lpwstr>
  </property>
  <property fmtid="{D5CDD505-2E9C-101B-9397-08002B2CF9AE}" pid="3" name="URL">
    <vt:lpwstr/>
  </property>
  <property fmtid="{D5CDD505-2E9C-101B-9397-08002B2CF9AE}" pid="4" name="ContentTypeId">
    <vt:lpwstr>0x010100A1CB1294F47A7647A199BAFD398F6EBA</vt:lpwstr>
  </property>
</Properties>
</file>