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58" r:id="rId8"/>
    <p:sldId id="263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msdn.microsoft.com/" TargetMode="External"/><Relationship Id="rId4" Type="http://schemas.openxmlformats.org/officeDocument/2006/relationships/hyperlink" Target="http://technet.microsoft.com/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62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6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1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8318"/>
            <a:ext cx="5791200" cy="682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xmlns:mc="http://schemas.openxmlformats.org/markup-compatibility/2006" xmlns:a14="http://schemas.microsoft.com/office/drawing/2010/main" val="333333" mc:Ignorable="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50" y="858520"/>
            <a:ext cx="5734050" cy="794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xmlns:mc="http://schemas.openxmlformats.org/markup-compatibility/2006" xmlns:a14="http://schemas.microsoft.com/office/drawing/2010/main" val="333333" mc:Ignorable="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167640" y="1017806"/>
            <a:ext cx="41247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1600" b="1" dirty="0" smtClean="0">
                <a:hlinkClick r:id="rId4"/>
              </a:rPr>
              <a:t>http://technet.microsoft.com</a:t>
            </a:r>
            <a:r>
              <a:rPr lang="en-US" sz="1600" b="1" dirty="0" smtClean="0"/>
              <a:t> </a:t>
            </a:r>
            <a:endParaRPr lang="en-US" sz="1600" b="1" dirty="0" smtClean="0"/>
          </a:p>
        </p:txBody>
      </p:sp>
      <p:sp>
        <p:nvSpPr>
          <p:cNvPr id="10" name="Rectangle 9"/>
          <p:cNvSpPr/>
          <p:nvPr userDrawn="1"/>
        </p:nvSpPr>
        <p:spPr>
          <a:xfrm>
            <a:off x="6172200" y="248920"/>
            <a:ext cx="2819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1600" b="1" dirty="0" smtClean="0">
                <a:hlinkClick r:id="rId5"/>
              </a:rPr>
              <a:t>http://msdn.microsoft.com</a:t>
            </a:r>
            <a:r>
              <a:rPr lang="en-US" sz="1600" b="1" baseline="0" dirty="0" smtClean="0"/>
              <a:t> 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410211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77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9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1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45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02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26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B774-286A-4A9F-A8A5-236225BEB834}" type="datetimeFigureOut">
              <a:rPr lang="en-US" smtClean="0"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F460C-1289-485A-9FB3-826719628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renatmin@microsoft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echnet.microsoft.com/evalcenter" TargetMode="External"/><Relationship Id="rId2" Type="http://schemas.openxmlformats.org/officeDocument/2006/relationships/hyperlink" Target="http://msdn.microsoft.com/evalcent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learning.microsoft.com/manager/Catalog.aspx?view=free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www.microsoft.com/events/webcast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hannel9.msdn.com/" TargetMode="External"/><Relationship Id="rId5" Type="http://schemas.openxmlformats.org/officeDocument/2006/relationships/hyperlink" Target="http://technet.microsoft.com/en-us/cc138021.aspx" TargetMode="External"/><Relationship Id="rId4" Type="http://schemas.openxmlformats.org/officeDocument/2006/relationships/hyperlink" Target="http://technet.microsoft.com/virtuallab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technet.com/" TargetMode="External"/><Relationship Id="rId2" Type="http://schemas.openxmlformats.org/officeDocument/2006/relationships/hyperlink" Target="http://www.bing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ocial.technet.microsoft.com/Forums/en-us/categories/" TargetMode="External"/><Relationship Id="rId5" Type="http://schemas.openxmlformats.org/officeDocument/2006/relationships/hyperlink" Target="http://social.msdn.microsoft.com/Forums/en-us/categories/" TargetMode="External"/><Relationship Id="rId4" Type="http://schemas.openxmlformats.org/officeDocument/2006/relationships/hyperlink" Target="http://blogs.msdn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technet.com/renatmin" TargetMode="External"/><Relationship Id="rId2" Type="http://schemas.openxmlformats.org/officeDocument/2006/relationships/hyperlink" Target="mailto:renatmin@microsoft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e.linkedin.com/in/renatmin" TargetMode="External"/><Relationship Id="rId5" Type="http://schemas.openxmlformats.org/officeDocument/2006/relationships/hyperlink" Target="http://facebook.com/renatmin" TargetMode="External"/><Relationship Id="rId4" Type="http://schemas.openxmlformats.org/officeDocument/2006/relationships/hyperlink" Target="http://twitter.com/renatmi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TechNet, </a:t>
            </a:r>
            <a:r>
              <a:rPr lang="en-US" sz="4800" dirty="0" smtClean="0"/>
              <a:t>MSDN </a:t>
            </a:r>
            <a:br>
              <a:rPr lang="en-US" sz="4800" dirty="0" smtClean="0"/>
            </a:br>
            <a:r>
              <a:rPr lang="en-US" sz="4800" dirty="0" smtClean="0"/>
              <a:t>and the ways </a:t>
            </a:r>
            <a:r>
              <a:rPr lang="en-US" sz="4800" dirty="0"/>
              <a:t>to get the </a:t>
            </a:r>
            <a:r>
              <a:rPr lang="en-US" sz="4800" dirty="0" smtClean="0"/>
              <a:t>knowledge</a:t>
            </a:r>
            <a:br>
              <a:rPr lang="en-US" sz="4800" dirty="0" smtClean="0"/>
            </a:br>
            <a:r>
              <a:rPr lang="en-US" sz="4000" dirty="0" smtClean="0"/>
              <a:t>(</a:t>
            </a:r>
            <a:r>
              <a:rPr lang="en-US" sz="4000" dirty="0"/>
              <a:t>before </a:t>
            </a:r>
            <a:r>
              <a:rPr lang="en-US" sz="4000" dirty="0" smtClean="0"/>
              <a:t>your competitors </a:t>
            </a:r>
            <a:r>
              <a:rPr lang="en-US" sz="4000" dirty="0"/>
              <a:t>did it)</a:t>
            </a:r>
            <a:br>
              <a:rPr lang="en-US" sz="4000" dirty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dirty="0" smtClean="0"/>
              <a:t>Renat Minazhdinov</a:t>
            </a:r>
          </a:p>
          <a:p>
            <a:pPr algn="r"/>
            <a:r>
              <a:rPr lang="en-US" sz="2400" dirty="0" smtClean="0"/>
              <a:t>Technical Community Collaboration Manager, </a:t>
            </a:r>
          </a:p>
          <a:p>
            <a:pPr algn="r"/>
            <a:r>
              <a:rPr lang="en-US" sz="2400" dirty="0" smtClean="0"/>
              <a:t>Microsoft Middle East and Africa</a:t>
            </a:r>
          </a:p>
          <a:p>
            <a:pPr algn="r"/>
            <a:r>
              <a:rPr lang="en-US" sz="2400" dirty="0" smtClean="0">
                <a:hlinkClick r:id="rId2"/>
              </a:rPr>
              <a:t>renatmin@microsoft.com</a:t>
            </a:r>
            <a:r>
              <a:rPr lang="en-US" sz="2400" dirty="0" smtClean="0"/>
              <a:t> </a:t>
            </a:r>
          </a:p>
          <a:p>
            <a:pPr algn="r"/>
            <a:r>
              <a:rPr lang="en-US" sz="2400" dirty="0" smtClean="0"/>
              <a:t>@renatmin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721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short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" y="1371600"/>
            <a:ext cx="8991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Do I need to continuously learn and stay a top valued professiona</a:t>
            </a:r>
            <a:r>
              <a:rPr lang="en-US" b="1" dirty="0"/>
              <a:t>l</a:t>
            </a:r>
            <a:r>
              <a:rPr lang="en-US" b="1" dirty="0" smtClean="0"/>
              <a:t>?</a:t>
            </a:r>
          </a:p>
          <a:p>
            <a:pPr lvl="1"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Yes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No </a:t>
            </a:r>
          </a:p>
          <a:p>
            <a:r>
              <a:rPr lang="en-US" b="1" dirty="0" smtClean="0"/>
              <a:t>Will my company pay a lot of money for my learning?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Yes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No </a:t>
            </a:r>
          </a:p>
          <a:p>
            <a:r>
              <a:rPr lang="en-US" b="1" dirty="0" smtClean="0"/>
              <a:t>Ok, how should I learn then? </a:t>
            </a:r>
            <a:r>
              <a:rPr lang="en-US" b="1" dirty="0" err="1" smtClean="0"/>
              <a:t>O_o</a:t>
            </a:r>
            <a:endParaRPr lang="en-US" b="1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 On my own mistakes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On successes of </a:t>
            </a:r>
            <a:r>
              <a:rPr lang="en-US" dirty="0"/>
              <a:t>c</a:t>
            </a:r>
            <a:r>
              <a:rPr lang="en-US" dirty="0" smtClean="0"/>
              <a:t>ompetitors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From free resources of MSDN such as (Webcasts</a:t>
            </a:r>
            <a:r>
              <a:rPr lang="ru-RU" dirty="0" smtClean="0"/>
              <a:t>, </a:t>
            </a:r>
            <a:r>
              <a:rPr lang="en-US" dirty="0" smtClean="0"/>
              <a:t>vLabs</a:t>
            </a:r>
            <a:r>
              <a:rPr lang="ru-RU" dirty="0" smtClean="0"/>
              <a:t>, </a:t>
            </a:r>
            <a:r>
              <a:rPr lang="en-US" dirty="0" smtClean="0"/>
              <a:t>eLearning</a:t>
            </a:r>
            <a:r>
              <a:rPr lang="ru-RU" dirty="0" smtClean="0"/>
              <a:t>, </a:t>
            </a:r>
            <a:r>
              <a:rPr lang="en-US" dirty="0" smtClean="0"/>
              <a:t>blogs, forums, Channel9 and many more..)</a:t>
            </a:r>
          </a:p>
          <a:p>
            <a:pPr lvl="1"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2667000"/>
            <a:ext cx="1143000" cy="457200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4924" y="3617976"/>
            <a:ext cx="1143000" cy="457200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2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Microsoft offer for </a:t>
            </a:r>
            <a:r>
              <a:rPr lang="en-US" dirty="0" smtClean="0"/>
              <a:t>Tech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916363"/>
          </a:xfrm>
        </p:spPr>
        <p:txBody>
          <a:bodyPr/>
          <a:lstStyle/>
          <a:p>
            <a:r>
              <a:rPr lang="en-US" dirty="0" smtClean="0"/>
              <a:t>Get the bits – for free</a:t>
            </a:r>
          </a:p>
          <a:p>
            <a:r>
              <a:rPr lang="en-US" dirty="0" smtClean="0"/>
              <a:t>Get trained – for free</a:t>
            </a:r>
          </a:p>
          <a:p>
            <a:r>
              <a:rPr lang="en-US" dirty="0" smtClean="0"/>
              <a:t>Get supported – for free</a:t>
            </a:r>
          </a:p>
          <a:p>
            <a:r>
              <a:rPr lang="en-US" dirty="0" smtClean="0"/>
              <a:t>Get paid</a:t>
            </a:r>
          </a:p>
          <a:p>
            <a:pPr marL="0" indent="0">
              <a:buNone/>
            </a:pPr>
            <a:r>
              <a:rPr lang="en-US" dirty="0" smtClean="0"/>
              <a:t>…</a:t>
            </a:r>
          </a:p>
          <a:p>
            <a:r>
              <a:rPr lang="en-US" dirty="0" smtClean="0"/>
              <a:t>Get MSDN+ and get even more!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399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get </a:t>
            </a:r>
            <a:r>
              <a:rPr lang="en-US" dirty="0" smtClean="0"/>
              <a:t>bits for FREE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1"/>
            <a:ext cx="8229600" cy="121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://MSDN.microsoft.com/evalcenter</a:t>
            </a:r>
            <a:r>
              <a:rPr lang="en-US" dirty="0" smtClean="0"/>
              <a:t>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http://TechNet.microsoft.com/evalcenter</a:t>
            </a:r>
            <a:endParaRPr lang="en-US" dirty="0" smtClean="0"/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14800"/>
            <a:ext cx="320511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114800"/>
            <a:ext cx="23812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4038600"/>
            <a:ext cx="28098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589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get trained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Events</a:t>
            </a:r>
            <a:r>
              <a:rPr lang="en-US" dirty="0" smtClean="0"/>
              <a:t> – yes, like </a:t>
            </a:r>
            <a:r>
              <a:rPr lang="en-US" dirty="0" smtClean="0"/>
              <a:t>this where you saw this </a:t>
            </a:r>
            <a:r>
              <a:rPr lang="en-US" dirty="0" err="1" smtClean="0"/>
              <a:t>ppt</a:t>
            </a:r>
            <a:endParaRPr lang="en-US" dirty="0" smtClean="0"/>
          </a:p>
          <a:p>
            <a:r>
              <a:rPr lang="en-US" b="1" dirty="0" smtClean="0">
                <a:hlinkClick r:id="rId2"/>
              </a:rPr>
              <a:t>Webcasts</a:t>
            </a:r>
            <a:r>
              <a:rPr lang="en-US" dirty="0" smtClean="0">
                <a:hlinkClick r:id="rId2"/>
              </a:rPr>
              <a:t> </a:t>
            </a:r>
            <a:r>
              <a:rPr lang="en-US" dirty="0" smtClean="0"/>
              <a:t>– exactly like this event, but online </a:t>
            </a:r>
          </a:p>
          <a:p>
            <a:r>
              <a:rPr lang="en-US" b="1" dirty="0" smtClean="0">
                <a:hlinkClick r:id="rId3"/>
              </a:rPr>
              <a:t>E-</a:t>
            </a:r>
            <a:r>
              <a:rPr lang="en-US" b="1" dirty="0" err="1" smtClean="0">
                <a:hlinkClick r:id="rId3"/>
              </a:rPr>
              <a:t>Learnings</a:t>
            </a:r>
            <a:r>
              <a:rPr lang="en-US" dirty="0" smtClean="0"/>
              <a:t> </a:t>
            </a:r>
            <a:r>
              <a:rPr lang="en-US" b="1" dirty="0" smtClean="0"/>
              <a:t>and </a:t>
            </a:r>
            <a:r>
              <a:rPr lang="en-US" b="1" dirty="0" smtClean="0">
                <a:hlinkClick r:id="rId4"/>
              </a:rPr>
              <a:t>vLabs</a:t>
            </a:r>
            <a:r>
              <a:rPr lang="en-US" b="1" dirty="0" smtClean="0"/>
              <a:t> </a:t>
            </a:r>
            <a:r>
              <a:rPr lang="en-US" dirty="0" smtClean="0"/>
              <a:t>– the same like lab class, but online (and free!*)</a:t>
            </a:r>
          </a:p>
          <a:p>
            <a:r>
              <a:rPr lang="en-US" b="1" dirty="0" smtClean="0">
                <a:hlinkClick r:id="rId5"/>
              </a:rPr>
              <a:t>How-do-I videos</a:t>
            </a:r>
            <a:r>
              <a:rPr lang="en-US" dirty="0" smtClean="0">
                <a:hlinkClick r:id="rId5"/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hlinkClick r:id="rId6"/>
              </a:rPr>
              <a:t>Channel9</a:t>
            </a:r>
            <a:r>
              <a:rPr lang="en-US" dirty="0" smtClean="0"/>
              <a:t>- when you don’t have time for all above)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565210"/>
            <a:ext cx="1405207" cy="1292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5715000"/>
            <a:ext cx="2781300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836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to get your question answered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0. </a:t>
            </a:r>
            <a:r>
              <a:rPr lang="en-US" strike="sngStrike" dirty="0" smtClean="0"/>
              <a:t>Google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Bing </a:t>
            </a:r>
            <a:r>
              <a:rPr lang="en-US" dirty="0" smtClean="0"/>
              <a:t>it!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Ask </a:t>
            </a:r>
            <a:r>
              <a:rPr lang="en-US" dirty="0"/>
              <a:t>M</a:t>
            </a:r>
            <a:r>
              <a:rPr lang="en-US" dirty="0" smtClean="0"/>
              <a:t>icrosoft people at </a:t>
            </a:r>
            <a:r>
              <a:rPr lang="en-US" dirty="0" smtClean="0">
                <a:hlinkClick r:id="rId3"/>
              </a:rPr>
              <a:t>blogs.technet.com</a:t>
            </a:r>
            <a:r>
              <a:rPr lang="en-US" dirty="0" smtClean="0"/>
              <a:t> or </a:t>
            </a:r>
            <a:r>
              <a:rPr lang="en-US" dirty="0" smtClean="0">
                <a:hlinkClick r:id="rId4"/>
              </a:rPr>
              <a:t>blogs.msdn.com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Ask </a:t>
            </a:r>
            <a:r>
              <a:rPr lang="en-US" dirty="0" smtClean="0"/>
              <a:t>colleagues on </a:t>
            </a:r>
            <a:r>
              <a:rPr lang="en-US" dirty="0" smtClean="0">
                <a:hlinkClick r:id="rId5"/>
              </a:rPr>
              <a:t>MSDN </a:t>
            </a:r>
            <a:r>
              <a:rPr lang="en-US" dirty="0" smtClean="0"/>
              <a:t>or </a:t>
            </a:r>
            <a:r>
              <a:rPr lang="en-US" dirty="0" smtClean="0">
                <a:hlinkClick r:id="rId6"/>
              </a:rPr>
              <a:t>TechNet </a:t>
            </a:r>
            <a:r>
              <a:rPr lang="en-US" dirty="0" smtClean="0"/>
              <a:t>Forums </a:t>
            </a:r>
            <a:r>
              <a:rPr lang="en-US" dirty="0" smtClean="0"/>
              <a:t>and/or</a:t>
            </a:r>
            <a:r>
              <a:rPr lang="ru-RU" dirty="0" smtClean="0"/>
              <a:t> </a:t>
            </a:r>
            <a:r>
              <a:rPr lang="en-US" dirty="0" smtClean="0"/>
              <a:t>local </a:t>
            </a:r>
            <a:r>
              <a:rPr lang="en-US" dirty="0" smtClean="0"/>
              <a:t>colleagues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9761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658406"/>
            <a:ext cx="8458200" cy="456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MSDN and TechNet have </a:t>
            </a:r>
            <a:r>
              <a:rPr lang="en-US" dirty="0" smtClean="0"/>
              <a:t>much more for you..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87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43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Ping me online or offline if any questions: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renatmin@microsoft.com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http://blogs.technet.com/renatmin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http://twitter.com/renatmin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>
                <a:hlinkClick r:id="rId5"/>
              </a:rPr>
              <a:t>http://facebook.com/renatmin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>
                <a:hlinkClick r:id="rId6" tooltip="View public profile"/>
              </a:rPr>
              <a:t>http://ae.linkedin.com/in/renatmin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skype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renatmin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918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309</TotalTime>
  <Words>262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TechNet, MSDN  and the ways to get the knowledge (before your competitors did it) </vt:lpstr>
      <vt:lpstr>A short quiz</vt:lpstr>
      <vt:lpstr>Microsoft offer for Tech Community</vt:lpstr>
      <vt:lpstr>Ways to get bits for FREE</vt:lpstr>
      <vt:lpstr>Ways to get trained</vt:lpstr>
      <vt:lpstr>Ways to get your question answered</vt:lpstr>
      <vt:lpstr>PowerPoint Presentation</vt:lpstr>
      <vt:lpstr>Questions?</vt:lpstr>
      <vt:lpstr>Thank you!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Renat Minazhdinov</dc:creator>
  <cp:lastModifiedBy>Renat Minazhdinov</cp:lastModifiedBy>
  <cp:revision>20</cp:revision>
  <dcterms:created xsi:type="dcterms:W3CDTF">2009-11-24T11:19:47Z</dcterms:created>
  <dcterms:modified xsi:type="dcterms:W3CDTF">2009-12-03T17:23:28Z</dcterms:modified>
</cp:coreProperties>
</file>